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86" r:id="rId3"/>
    <p:sldId id="288" r:id="rId4"/>
    <p:sldId id="256" r:id="rId5"/>
    <p:sldId id="269" r:id="rId6"/>
    <p:sldId id="285" r:id="rId7"/>
    <p:sldId id="267" r:id="rId8"/>
    <p:sldId id="268" r:id="rId9"/>
    <p:sldId id="257" r:id="rId10"/>
    <p:sldId id="258" r:id="rId11"/>
    <p:sldId id="271" r:id="rId12"/>
    <p:sldId id="275" r:id="rId13"/>
    <p:sldId id="276" r:id="rId14"/>
    <p:sldId id="279" r:id="rId15"/>
    <p:sldId id="270" r:id="rId16"/>
    <p:sldId id="280" r:id="rId17"/>
    <p:sldId id="281" r:id="rId18"/>
    <p:sldId id="282" r:id="rId19"/>
    <p:sldId id="283" r:id="rId20"/>
    <p:sldId id="287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1DCE98-E392-45F1-BC50-A0BF096986B0}" v="3" dt="2020-07-09T22:37:26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47" autoAdjust="0"/>
  </p:normalViewPr>
  <p:slideViewPr>
    <p:cSldViewPr snapToGrid="0">
      <p:cViewPr varScale="1">
        <p:scale>
          <a:sx n="103" d="100"/>
          <a:sy n="103" d="100"/>
        </p:scale>
        <p:origin x="8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ANDRIOT" userId="4e1e1ae1-1b47-42ec-ac05-5bc9e2f43472" providerId="ADAL" clId="{94CDF451-ECFA-4ABE-8640-17AE92E046DA}"/>
    <pc:docChg chg="undo custSel addSld delSld modSld sldOrd">
      <pc:chgData name="PAUL ANDRIOT" userId="4e1e1ae1-1b47-42ec-ac05-5bc9e2f43472" providerId="ADAL" clId="{94CDF451-ECFA-4ABE-8640-17AE92E046DA}" dt="2020-07-03T08:04:32.265" v="359" actId="22"/>
      <pc:docMkLst>
        <pc:docMk/>
      </pc:docMkLst>
      <pc:sldChg chg="add">
        <pc:chgData name="PAUL ANDRIOT" userId="4e1e1ae1-1b47-42ec-ac05-5bc9e2f43472" providerId="ADAL" clId="{94CDF451-ECFA-4ABE-8640-17AE92E046DA}" dt="2020-07-03T07:52:01.846" v="0" actId="22"/>
        <pc:sldMkLst>
          <pc:docMk/>
          <pc:sldMk cId="4217050995" sldId="256"/>
        </pc:sldMkLst>
      </pc:sldChg>
      <pc:sldChg chg="add">
        <pc:chgData name="PAUL ANDRIOT" userId="4e1e1ae1-1b47-42ec-ac05-5bc9e2f43472" providerId="ADAL" clId="{94CDF451-ECFA-4ABE-8640-17AE92E046DA}" dt="2020-07-03T07:52:01.846" v="0" actId="22"/>
        <pc:sldMkLst>
          <pc:docMk/>
          <pc:sldMk cId="1929522359" sldId="257"/>
        </pc:sldMkLst>
      </pc:sldChg>
      <pc:sldChg chg="add">
        <pc:chgData name="PAUL ANDRIOT" userId="4e1e1ae1-1b47-42ec-ac05-5bc9e2f43472" providerId="ADAL" clId="{94CDF451-ECFA-4ABE-8640-17AE92E046DA}" dt="2020-07-03T07:52:01.846" v="0" actId="22"/>
        <pc:sldMkLst>
          <pc:docMk/>
          <pc:sldMk cId="3921137196" sldId="258"/>
        </pc:sldMkLst>
      </pc:sldChg>
      <pc:sldChg chg="delSp modSp add del mod ord">
        <pc:chgData name="PAUL ANDRIOT" userId="4e1e1ae1-1b47-42ec-ac05-5bc9e2f43472" providerId="ADAL" clId="{94CDF451-ECFA-4ABE-8640-17AE92E046DA}" dt="2020-07-03T08:00:40.954" v="303" actId="22"/>
        <pc:sldMkLst>
          <pc:docMk/>
          <pc:sldMk cId="1183091918" sldId="259"/>
        </pc:sldMkLst>
        <pc:spChg chg="mod">
          <ac:chgData name="PAUL ANDRIOT" userId="4e1e1ae1-1b47-42ec-ac05-5bc9e2f43472" providerId="ADAL" clId="{94CDF451-ECFA-4ABE-8640-17AE92E046DA}" dt="2020-07-03T07:55:31.875" v="212" actId="20577"/>
          <ac:spMkLst>
            <pc:docMk/>
            <pc:sldMk cId="1183091918" sldId="259"/>
            <ac:spMk id="2" creationId="{4529B8B7-5A1F-460D-8B1B-E5BDF9EE9625}"/>
          </ac:spMkLst>
        </pc:spChg>
        <pc:spChg chg="mod">
          <ac:chgData name="PAUL ANDRIOT" userId="4e1e1ae1-1b47-42ec-ac05-5bc9e2f43472" providerId="ADAL" clId="{94CDF451-ECFA-4ABE-8640-17AE92E046DA}" dt="2020-07-03T07:58:56.872" v="297" actId="20577"/>
          <ac:spMkLst>
            <pc:docMk/>
            <pc:sldMk cId="1183091918" sldId="259"/>
            <ac:spMk id="3" creationId="{4997E80C-D91C-4F62-8B80-6874085CE39F}"/>
          </ac:spMkLst>
        </pc:spChg>
        <pc:spChg chg="del mod">
          <ac:chgData name="PAUL ANDRIOT" userId="4e1e1ae1-1b47-42ec-ac05-5bc9e2f43472" providerId="ADAL" clId="{94CDF451-ECFA-4ABE-8640-17AE92E046DA}" dt="2020-07-03T07:56:19.957" v="217" actId="478"/>
          <ac:spMkLst>
            <pc:docMk/>
            <pc:sldMk cId="1183091918" sldId="259"/>
            <ac:spMk id="4" creationId="{3F41130B-B11E-4CA7-9092-2B28379B01A8}"/>
          </ac:spMkLst>
        </pc:spChg>
        <pc:picChg chg="mod">
          <ac:chgData name="PAUL ANDRIOT" userId="4e1e1ae1-1b47-42ec-ac05-5bc9e2f43472" providerId="ADAL" clId="{94CDF451-ECFA-4ABE-8640-17AE92E046DA}" dt="2020-07-03T08:00:40.048" v="302" actId="1076"/>
          <ac:picMkLst>
            <pc:docMk/>
            <pc:sldMk cId="1183091918" sldId="259"/>
            <ac:picMk id="3074" creationId="{1A76584E-7304-4689-BFC9-065302E7A6C6}"/>
          </ac:picMkLst>
        </pc:picChg>
      </pc:sldChg>
      <pc:sldChg chg="addSp">
        <pc:chgData name="PAUL ANDRIOT" userId="4e1e1ae1-1b47-42ec-ac05-5bc9e2f43472" providerId="ADAL" clId="{94CDF451-ECFA-4ABE-8640-17AE92E046DA}" dt="2020-07-03T08:00:37.591" v="299"/>
        <pc:sldMkLst>
          <pc:docMk/>
          <pc:sldMk cId="1221148048" sldId="259"/>
        </pc:sldMkLst>
        <pc:picChg chg="add">
          <ac:chgData name="PAUL ANDRIOT" userId="4e1e1ae1-1b47-42ec-ac05-5bc9e2f43472" providerId="ADAL" clId="{94CDF451-ECFA-4ABE-8640-17AE92E046DA}" dt="2020-07-03T08:00:37.591" v="299"/>
          <ac:picMkLst>
            <pc:docMk/>
            <pc:sldMk cId="1221148048" sldId="259"/>
            <ac:picMk id="3074" creationId="{1A76584E-7304-4689-BFC9-065302E7A6C6}"/>
          </ac:picMkLst>
        </pc:picChg>
      </pc:sldChg>
      <pc:sldChg chg="addSp">
        <pc:chgData name="PAUL ANDRIOT" userId="4e1e1ae1-1b47-42ec-ac05-5bc9e2f43472" providerId="ADAL" clId="{94CDF451-ECFA-4ABE-8640-17AE92E046DA}" dt="2020-07-03T07:56:27.484" v="218"/>
        <pc:sldMkLst>
          <pc:docMk/>
          <pc:sldMk cId="1562672212" sldId="259"/>
        </pc:sldMkLst>
        <pc:spChg chg="add">
          <ac:chgData name="PAUL ANDRIOT" userId="4e1e1ae1-1b47-42ec-ac05-5bc9e2f43472" providerId="ADAL" clId="{94CDF451-ECFA-4ABE-8640-17AE92E046DA}" dt="2020-07-03T07:56:27.484" v="218"/>
          <ac:spMkLst>
            <pc:docMk/>
            <pc:sldMk cId="1562672212" sldId="259"/>
            <ac:spMk id="4" creationId="{15533C13-F1D9-4BED-91CA-31C3B0566EE3}"/>
          </ac:spMkLst>
        </pc:spChg>
      </pc:sldChg>
      <pc:sldChg chg="addSp">
        <pc:chgData name="PAUL ANDRIOT" userId="4e1e1ae1-1b47-42ec-ac05-5bc9e2f43472" providerId="ADAL" clId="{94CDF451-ECFA-4ABE-8640-17AE92E046DA}" dt="2020-07-03T07:56:17.078" v="214"/>
        <pc:sldMkLst>
          <pc:docMk/>
          <pc:sldMk cId="4189428307" sldId="259"/>
        </pc:sldMkLst>
        <pc:spChg chg="add">
          <ac:chgData name="PAUL ANDRIOT" userId="4e1e1ae1-1b47-42ec-ac05-5bc9e2f43472" providerId="ADAL" clId="{94CDF451-ECFA-4ABE-8640-17AE92E046DA}" dt="2020-07-03T07:56:17.078" v="214"/>
          <ac:spMkLst>
            <pc:docMk/>
            <pc:sldMk cId="4189428307" sldId="259"/>
            <ac:spMk id="4" creationId="{3F41130B-B11E-4CA7-9092-2B28379B01A8}"/>
          </ac:spMkLst>
        </pc:spChg>
      </pc:sldChg>
      <pc:sldChg chg="add del">
        <pc:chgData name="PAUL ANDRIOT" userId="4e1e1ae1-1b47-42ec-ac05-5bc9e2f43472" providerId="ADAL" clId="{94CDF451-ECFA-4ABE-8640-17AE92E046DA}" dt="2020-07-03T08:02:35.077" v="348" actId="47"/>
        <pc:sldMkLst>
          <pc:docMk/>
          <pc:sldMk cId="2896622632" sldId="260"/>
        </pc:sldMkLst>
      </pc:sldChg>
      <pc:sldChg chg="add del">
        <pc:chgData name="PAUL ANDRIOT" userId="4e1e1ae1-1b47-42ec-ac05-5bc9e2f43472" providerId="ADAL" clId="{94CDF451-ECFA-4ABE-8640-17AE92E046DA}" dt="2020-07-03T07:53:11.991" v="5" actId="47"/>
        <pc:sldMkLst>
          <pc:docMk/>
          <pc:sldMk cId="184162840" sldId="261"/>
        </pc:sldMkLst>
      </pc:sldChg>
      <pc:sldChg chg="add del">
        <pc:chgData name="PAUL ANDRIOT" userId="4e1e1ae1-1b47-42ec-ac05-5bc9e2f43472" providerId="ADAL" clId="{94CDF451-ECFA-4ABE-8640-17AE92E046DA}" dt="2020-07-03T08:01:57.705" v="342" actId="47"/>
        <pc:sldMkLst>
          <pc:docMk/>
          <pc:sldMk cId="3929771618" sldId="261"/>
        </pc:sldMkLst>
      </pc:sldChg>
      <pc:sldChg chg="add del">
        <pc:chgData name="PAUL ANDRIOT" userId="4e1e1ae1-1b47-42ec-ac05-5bc9e2f43472" providerId="ADAL" clId="{94CDF451-ECFA-4ABE-8640-17AE92E046DA}" dt="2020-07-03T08:01:57.705" v="342" actId="47"/>
        <pc:sldMkLst>
          <pc:docMk/>
          <pc:sldMk cId="3706259763" sldId="262"/>
        </pc:sldMkLst>
      </pc:sldChg>
      <pc:sldChg chg="add del">
        <pc:chgData name="PAUL ANDRIOT" userId="4e1e1ae1-1b47-42ec-ac05-5bc9e2f43472" providerId="ADAL" clId="{94CDF451-ECFA-4ABE-8640-17AE92E046DA}" dt="2020-07-03T08:01:57.705" v="342" actId="47"/>
        <pc:sldMkLst>
          <pc:docMk/>
          <pc:sldMk cId="2919584532" sldId="263"/>
        </pc:sldMkLst>
      </pc:sldChg>
      <pc:sldChg chg="delSp modSp add del mod">
        <pc:chgData name="PAUL ANDRIOT" userId="4e1e1ae1-1b47-42ec-ac05-5bc9e2f43472" providerId="ADAL" clId="{94CDF451-ECFA-4ABE-8640-17AE92E046DA}" dt="2020-07-03T08:01:25.323" v="340" actId="1076"/>
        <pc:sldMkLst>
          <pc:docMk/>
          <pc:sldMk cId="1502792584" sldId="264"/>
        </pc:sldMkLst>
        <pc:picChg chg="del">
          <ac:chgData name="PAUL ANDRIOT" userId="4e1e1ae1-1b47-42ec-ac05-5bc9e2f43472" providerId="ADAL" clId="{94CDF451-ECFA-4ABE-8640-17AE92E046DA}" dt="2020-07-03T08:00:52.567" v="308" actId="478"/>
          <ac:picMkLst>
            <pc:docMk/>
            <pc:sldMk cId="1502792584" sldId="264"/>
            <ac:picMk id="3" creationId="{83F3EC1B-B5FE-4B93-947D-F76A8266F9DD}"/>
          </ac:picMkLst>
        </pc:picChg>
        <pc:picChg chg="del">
          <ac:chgData name="PAUL ANDRIOT" userId="4e1e1ae1-1b47-42ec-ac05-5bc9e2f43472" providerId="ADAL" clId="{94CDF451-ECFA-4ABE-8640-17AE92E046DA}" dt="2020-07-03T08:00:50.436" v="307" actId="478"/>
          <ac:picMkLst>
            <pc:docMk/>
            <pc:sldMk cId="1502792584" sldId="264"/>
            <ac:picMk id="4" creationId="{56B1A1AF-95D2-4E9B-83F6-ACCBCC476B0C}"/>
          </ac:picMkLst>
        </pc:picChg>
        <pc:picChg chg="mod">
          <ac:chgData name="PAUL ANDRIOT" userId="4e1e1ae1-1b47-42ec-ac05-5bc9e2f43472" providerId="ADAL" clId="{94CDF451-ECFA-4ABE-8640-17AE92E046DA}" dt="2020-07-03T08:01:25.323" v="340" actId="1076"/>
          <ac:picMkLst>
            <pc:docMk/>
            <pc:sldMk cId="1502792584" sldId="264"/>
            <ac:picMk id="5" creationId="{4E141D10-3740-4507-A777-BB5316546EFC}"/>
          </ac:picMkLst>
        </pc:picChg>
        <pc:picChg chg="del">
          <ac:chgData name="PAUL ANDRIOT" userId="4e1e1ae1-1b47-42ec-ac05-5bc9e2f43472" providerId="ADAL" clId="{94CDF451-ECFA-4ABE-8640-17AE92E046DA}" dt="2020-07-03T08:00:50.436" v="307" actId="478"/>
          <ac:picMkLst>
            <pc:docMk/>
            <pc:sldMk cId="1502792584" sldId="264"/>
            <ac:picMk id="7" creationId="{F0A7738B-37C9-4D05-B940-40B5B1644FDE}"/>
          </ac:picMkLst>
        </pc:picChg>
        <pc:picChg chg="del">
          <ac:chgData name="PAUL ANDRIOT" userId="4e1e1ae1-1b47-42ec-ac05-5bc9e2f43472" providerId="ADAL" clId="{94CDF451-ECFA-4ABE-8640-17AE92E046DA}" dt="2020-07-03T08:00:50.436" v="307" actId="478"/>
          <ac:picMkLst>
            <pc:docMk/>
            <pc:sldMk cId="1502792584" sldId="264"/>
            <ac:picMk id="2050" creationId="{710E1B89-95DE-463E-92D5-3693BB80ECE4}"/>
          </ac:picMkLst>
        </pc:picChg>
        <pc:picChg chg="mod">
          <ac:chgData name="PAUL ANDRIOT" userId="4e1e1ae1-1b47-42ec-ac05-5bc9e2f43472" providerId="ADAL" clId="{94CDF451-ECFA-4ABE-8640-17AE92E046DA}" dt="2020-07-03T08:01:23.839" v="339" actId="1036"/>
          <ac:picMkLst>
            <pc:docMk/>
            <pc:sldMk cId="1502792584" sldId="264"/>
            <ac:picMk id="2054" creationId="{8D359DAD-8829-453F-9D54-1A35A804C2E0}"/>
          </ac:picMkLst>
        </pc:picChg>
        <pc:picChg chg="mod">
          <ac:chgData name="PAUL ANDRIOT" userId="4e1e1ae1-1b47-42ec-ac05-5bc9e2f43472" providerId="ADAL" clId="{94CDF451-ECFA-4ABE-8640-17AE92E046DA}" dt="2020-07-03T08:01:23.839" v="339" actId="1036"/>
          <ac:picMkLst>
            <pc:docMk/>
            <pc:sldMk cId="1502792584" sldId="264"/>
            <ac:picMk id="4098" creationId="{E0A01EEA-F0EC-409B-BA3E-30518EEB8606}"/>
          </ac:picMkLst>
        </pc:picChg>
      </pc:sldChg>
      <pc:sldChg chg="addSp">
        <pc:chgData name="PAUL ANDRIOT" userId="4e1e1ae1-1b47-42ec-ac05-5bc9e2f43472" providerId="ADAL" clId="{94CDF451-ECFA-4ABE-8640-17AE92E046DA}" dt="2020-07-03T08:00:41.775" v="304"/>
        <pc:sldMkLst>
          <pc:docMk/>
          <pc:sldMk cId="2509015396" sldId="264"/>
        </pc:sldMkLst>
        <pc:picChg chg="add">
          <ac:chgData name="PAUL ANDRIOT" userId="4e1e1ae1-1b47-42ec-ac05-5bc9e2f43472" providerId="ADAL" clId="{94CDF451-ECFA-4ABE-8640-17AE92E046DA}" dt="2020-07-03T08:00:41.775" v="304"/>
          <ac:picMkLst>
            <pc:docMk/>
            <pc:sldMk cId="2509015396" sldId="264"/>
            <ac:picMk id="4098" creationId="{E0A01EEA-F0EC-409B-BA3E-30518EEB8606}"/>
          </ac:picMkLst>
        </pc:picChg>
      </pc:sldChg>
      <pc:sldChg chg="add del">
        <pc:chgData name="PAUL ANDRIOT" userId="4e1e1ae1-1b47-42ec-ac05-5bc9e2f43472" providerId="ADAL" clId="{94CDF451-ECFA-4ABE-8640-17AE92E046DA}" dt="2020-07-03T08:02:03.665" v="343" actId="47"/>
        <pc:sldMkLst>
          <pc:docMk/>
          <pc:sldMk cId="611982255" sldId="265"/>
        </pc:sldMkLst>
      </pc:sldChg>
      <pc:sldChg chg="add">
        <pc:chgData name="PAUL ANDRIOT" userId="4e1e1ae1-1b47-42ec-ac05-5bc9e2f43472" providerId="ADAL" clId="{94CDF451-ECFA-4ABE-8640-17AE92E046DA}" dt="2020-07-03T08:02:06.877" v="345" actId="22"/>
        <pc:sldMkLst>
          <pc:docMk/>
          <pc:sldMk cId="2807724243" sldId="265"/>
        </pc:sldMkLst>
      </pc:sldChg>
      <pc:sldChg chg="add">
        <pc:chgData name="PAUL ANDRIOT" userId="4e1e1ae1-1b47-42ec-ac05-5bc9e2f43472" providerId="ADAL" clId="{94CDF451-ECFA-4ABE-8640-17AE92E046DA}" dt="2020-07-03T08:02:06.877" v="345" actId="22"/>
        <pc:sldMkLst>
          <pc:docMk/>
          <pc:sldMk cId="611982255" sldId="266"/>
        </pc:sldMkLst>
      </pc:sldChg>
      <pc:sldChg chg="add del">
        <pc:chgData name="PAUL ANDRIOT" userId="4e1e1ae1-1b47-42ec-ac05-5bc9e2f43472" providerId="ADAL" clId="{94CDF451-ECFA-4ABE-8640-17AE92E046DA}" dt="2020-07-03T08:02:05.126" v="344" actId="47"/>
        <pc:sldMkLst>
          <pc:docMk/>
          <pc:sldMk cId="1732938453" sldId="266"/>
        </pc:sldMkLst>
      </pc:sldChg>
      <pc:sldChg chg="add">
        <pc:chgData name="PAUL ANDRIOT" userId="4e1e1ae1-1b47-42ec-ac05-5bc9e2f43472" providerId="ADAL" clId="{94CDF451-ECFA-4ABE-8640-17AE92E046DA}" dt="2020-07-03T08:02:06.877" v="345" actId="22"/>
        <pc:sldMkLst>
          <pc:docMk/>
          <pc:sldMk cId="1732938453" sldId="267"/>
        </pc:sldMkLst>
      </pc:sldChg>
      <pc:sldChg chg="add">
        <pc:chgData name="PAUL ANDRIOT" userId="4e1e1ae1-1b47-42ec-ac05-5bc9e2f43472" providerId="ADAL" clId="{94CDF451-ECFA-4ABE-8640-17AE92E046DA}" dt="2020-07-03T08:02:15.419" v="346" actId="22"/>
        <pc:sldMkLst>
          <pc:docMk/>
          <pc:sldMk cId="3067114657" sldId="268"/>
        </pc:sldMkLst>
      </pc:sldChg>
      <pc:sldChg chg="add">
        <pc:chgData name="PAUL ANDRIOT" userId="4e1e1ae1-1b47-42ec-ac05-5bc9e2f43472" providerId="ADAL" clId="{94CDF451-ECFA-4ABE-8640-17AE92E046DA}" dt="2020-07-03T08:02:25.149" v="347" actId="22"/>
        <pc:sldMkLst>
          <pc:docMk/>
          <pc:sldMk cId="4283615385" sldId="269"/>
        </pc:sldMkLst>
      </pc:sldChg>
      <pc:sldChg chg="add">
        <pc:chgData name="PAUL ANDRIOT" userId="4e1e1ae1-1b47-42ec-ac05-5bc9e2f43472" providerId="ADAL" clId="{94CDF451-ECFA-4ABE-8640-17AE92E046DA}" dt="2020-07-03T08:02:35.539" v="349" actId="22"/>
        <pc:sldMkLst>
          <pc:docMk/>
          <pc:sldMk cId="1908212359" sldId="270"/>
        </pc:sldMkLst>
      </pc:sldChg>
      <pc:sldChg chg="add ord">
        <pc:chgData name="PAUL ANDRIOT" userId="4e1e1ae1-1b47-42ec-ac05-5bc9e2f43472" providerId="ADAL" clId="{94CDF451-ECFA-4ABE-8640-17AE92E046DA}" dt="2020-07-03T08:03:17.417" v="352"/>
        <pc:sldMkLst>
          <pc:docMk/>
          <pc:sldMk cId="894184813" sldId="271"/>
        </pc:sldMkLst>
      </pc:sldChg>
      <pc:sldChg chg="add">
        <pc:chgData name="PAUL ANDRIOT" userId="4e1e1ae1-1b47-42ec-ac05-5bc9e2f43472" providerId="ADAL" clId="{94CDF451-ECFA-4ABE-8640-17AE92E046DA}" dt="2020-07-03T08:03:28.331" v="353" actId="22"/>
        <pc:sldMkLst>
          <pc:docMk/>
          <pc:sldMk cId="1622969193" sldId="272"/>
        </pc:sldMkLst>
      </pc:sldChg>
      <pc:sldChg chg="add">
        <pc:chgData name="PAUL ANDRIOT" userId="4e1e1ae1-1b47-42ec-ac05-5bc9e2f43472" providerId="ADAL" clId="{94CDF451-ECFA-4ABE-8640-17AE92E046DA}" dt="2020-07-03T08:03:38.704" v="354" actId="22"/>
        <pc:sldMkLst>
          <pc:docMk/>
          <pc:sldMk cId="121894155" sldId="273"/>
        </pc:sldMkLst>
      </pc:sldChg>
      <pc:sldChg chg="add">
        <pc:chgData name="PAUL ANDRIOT" userId="4e1e1ae1-1b47-42ec-ac05-5bc9e2f43472" providerId="ADAL" clId="{94CDF451-ECFA-4ABE-8640-17AE92E046DA}" dt="2020-07-03T08:03:38.704" v="354" actId="22"/>
        <pc:sldMkLst>
          <pc:docMk/>
          <pc:sldMk cId="2791551502" sldId="274"/>
        </pc:sldMkLst>
      </pc:sldChg>
      <pc:sldChg chg="add">
        <pc:chgData name="PAUL ANDRIOT" userId="4e1e1ae1-1b47-42ec-ac05-5bc9e2f43472" providerId="ADAL" clId="{94CDF451-ECFA-4ABE-8640-17AE92E046DA}" dt="2020-07-03T08:03:49.475" v="355" actId="22"/>
        <pc:sldMkLst>
          <pc:docMk/>
          <pc:sldMk cId="880409721" sldId="275"/>
        </pc:sldMkLst>
      </pc:sldChg>
      <pc:sldChg chg="add">
        <pc:chgData name="PAUL ANDRIOT" userId="4e1e1ae1-1b47-42ec-ac05-5bc9e2f43472" providerId="ADAL" clId="{94CDF451-ECFA-4ABE-8640-17AE92E046DA}" dt="2020-07-03T08:03:49.475" v="355" actId="22"/>
        <pc:sldMkLst>
          <pc:docMk/>
          <pc:sldMk cId="682911146" sldId="276"/>
        </pc:sldMkLst>
      </pc:sldChg>
      <pc:sldChg chg="add">
        <pc:chgData name="PAUL ANDRIOT" userId="4e1e1ae1-1b47-42ec-ac05-5bc9e2f43472" providerId="ADAL" clId="{94CDF451-ECFA-4ABE-8640-17AE92E046DA}" dt="2020-07-03T08:03:49.475" v="355" actId="22"/>
        <pc:sldMkLst>
          <pc:docMk/>
          <pc:sldMk cId="1676791806" sldId="277"/>
        </pc:sldMkLst>
      </pc:sldChg>
      <pc:sldChg chg="add">
        <pc:chgData name="PAUL ANDRIOT" userId="4e1e1ae1-1b47-42ec-ac05-5bc9e2f43472" providerId="ADAL" clId="{94CDF451-ECFA-4ABE-8640-17AE92E046DA}" dt="2020-07-03T08:03:49.475" v="355" actId="22"/>
        <pc:sldMkLst>
          <pc:docMk/>
          <pc:sldMk cId="3360338859" sldId="278"/>
        </pc:sldMkLst>
      </pc:sldChg>
      <pc:sldChg chg="add">
        <pc:chgData name="PAUL ANDRIOT" userId="4e1e1ae1-1b47-42ec-ac05-5bc9e2f43472" providerId="ADAL" clId="{94CDF451-ECFA-4ABE-8640-17AE92E046DA}" dt="2020-07-03T08:03:49.475" v="355" actId="22"/>
        <pc:sldMkLst>
          <pc:docMk/>
          <pc:sldMk cId="2771613970" sldId="279"/>
        </pc:sldMkLst>
      </pc:sldChg>
      <pc:sldChg chg="add">
        <pc:chgData name="PAUL ANDRIOT" userId="4e1e1ae1-1b47-42ec-ac05-5bc9e2f43472" providerId="ADAL" clId="{94CDF451-ECFA-4ABE-8640-17AE92E046DA}" dt="2020-07-03T08:04:11.612" v="356" actId="22"/>
        <pc:sldMkLst>
          <pc:docMk/>
          <pc:sldMk cId="408010253" sldId="280"/>
        </pc:sldMkLst>
      </pc:sldChg>
      <pc:sldChg chg="add">
        <pc:chgData name="PAUL ANDRIOT" userId="4e1e1ae1-1b47-42ec-ac05-5bc9e2f43472" providerId="ADAL" clId="{94CDF451-ECFA-4ABE-8640-17AE92E046DA}" dt="2020-07-03T08:04:24.475" v="357" actId="22"/>
        <pc:sldMkLst>
          <pc:docMk/>
          <pc:sldMk cId="158930018" sldId="281"/>
        </pc:sldMkLst>
      </pc:sldChg>
      <pc:sldChg chg="add">
        <pc:chgData name="PAUL ANDRIOT" userId="4e1e1ae1-1b47-42ec-ac05-5bc9e2f43472" providerId="ADAL" clId="{94CDF451-ECFA-4ABE-8640-17AE92E046DA}" dt="2020-07-03T08:04:28.632" v="358" actId="22"/>
        <pc:sldMkLst>
          <pc:docMk/>
          <pc:sldMk cId="4256197489" sldId="282"/>
        </pc:sldMkLst>
      </pc:sldChg>
      <pc:sldChg chg="add">
        <pc:chgData name="PAUL ANDRIOT" userId="4e1e1ae1-1b47-42ec-ac05-5bc9e2f43472" providerId="ADAL" clId="{94CDF451-ECFA-4ABE-8640-17AE92E046DA}" dt="2020-07-03T08:04:32.265" v="359" actId="22"/>
        <pc:sldMkLst>
          <pc:docMk/>
          <pc:sldMk cId="3218709319" sldId="283"/>
        </pc:sldMkLst>
      </pc:sldChg>
    </pc:docChg>
  </pc:docChgLst>
  <pc:docChgLst>
    <pc:chgData name="PAUL ANDRIOT" userId="4e1e1ae1-1b47-42ec-ac05-5bc9e2f43472" providerId="ADAL" clId="{DA0A9D58-9576-4E13-9A55-6B23AD636D4A}"/>
    <pc:docChg chg="custSel modSld">
      <pc:chgData name="PAUL ANDRIOT" userId="4e1e1ae1-1b47-42ec-ac05-5bc9e2f43472" providerId="ADAL" clId="{DA0A9D58-9576-4E13-9A55-6B23AD636D4A}" dt="2020-07-08T16:03:19.605" v="3549" actId="20577"/>
      <pc:docMkLst>
        <pc:docMk/>
      </pc:docMkLst>
      <pc:sldChg chg="addSp modSp mod">
        <pc:chgData name="PAUL ANDRIOT" userId="4e1e1ae1-1b47-42ec-ac05-5bc9e2f43472" providerId="ADAL" clId="{DA0A9D58-9576-4E13-9A55-6B23AD636D4A}" dt="2020-07-08T15:38:55.526" v="668" actId="404"/>
        <pc:sldMkLst>
          <pc:docMk/>
          <pc:sldMk cId="4217050995" sldId="256"/>
        </pc:sldMkLst>
        <pc:spChg chg="add mod">
          <ac:chgData name="PAUL ANDRIOT" userId="4e1e1ae1-1b47-42ec-ac05-5bc9e2f43472" providerId="ADAL" clId="{DA0A9D58-9576-4E13-9A55-6B23AD636D4A}" dt="2020-07-08T15:38:55.526" v="668" actId="404"/>
          <ac:spMkLst>
            <pc:docMk/>
            <pc:sldMk cId="4217050995" sldId="256"/>
            <ac:spMk id="2" creationId="{9D0062DB-52BC-4806-A10C-E8597F7DFCD7}"/>
          </ac:spMkLst>
        </pc:spChg>
      </pc:sldChg>
      <pc:sldChg chg="addSp delSp mod">
        <pc:chgData name="PAUL ANDRIOT" userId="4e1e1ae1-1b47-42ec-ac05-5bc9e2f43472" providerId="ADAL" clId="{DA0A9D58-9576-4E13-9A55-6B23AD636D4A}" dt="2020-07-08T15:45:22.732" v="1269" actId="21"/>
        <pc:sldMkLst>
          <pc:docMk/>
          <pc:sldMk cId="1929522359" sldId="257"/>
        </pc:sldMkLst>
        <pc:spChg chg="add del">
          <ac:chgData name="PAUL ANDRIOT" userId="4e1e1ae1-1b47-42ec-ac05-5bc9e2f43472" providerId="ADAL" clId="{DA0A9D58-9576-4E13-9A55-6B23AD636D4A}" dt="2020-07-08T15:45:22.732" v="1269" actId="21"/>
          <ac:spMkLst>
            <pc:docMk/>
            <pc:sldMk cId="1929522359" sldId="257"/>
            <ac:spMk id="2" creationId="{F0FC6E33-CEA1-476F-8B81-E6D0FF9ED79E}"/>
          </ac:spMkLst>
        </pc:spChg>
      </pc:sldChg>
      <pc:sldChg chg="addSp modSp mod">
        <pc:chgData name="PAUL ANDRIOT" userId="4e1e1ae1-1b47-42ec-ac05-5bc9e2f43472" providerId="ADAL" clId="{DA0A9D58-9576-4E13-9A55-6B23AD636D4A}" dt="2020-07-08T15:45:54.526" v="1348" actId="20577"/>
        <pc:sldMkLst>
          <pc:docMk/>
          <pc:sldMk cId="3921137196" sldId="258"/>
        </pc:sldMkLst>
        <pc:spChg chg="add mod">
          <ac:chgData name="PAUL ANDRIOT" userId="4e1e1ae1-1b47-42ec-ac05-5bc9e2f43472" providerId="ADAL" clId="{DA0A9D58-9576-4E13-9A55-6B23AD636D4A}" dt="2020-07-08T15:45:54.526" v="1348" actId="20577"/>
          <ac:spMkLst>
            <pc:docMk/>
            <pc:sldMk cId="3921137196" sldId="258"/>
            <ac:spMk id="4" creationId="{415F95CC-606E-4707-8C0E-6DDC9543FDE3}"/>
          </ac:spMkLst>
        </pc:spChg>
      </pc:sldChg>
      <pc:sldChg chg="addSp modSp mod">
        <pc:chgData name="PAUL ANDRIOT" userId="4e1e1ae1-1b47-42ec-ac05-5bc9e2f43472" providerId="ADAL" clId="{DA0A9D58-9576-4E13-9A55-6B23AD636D4A}" dt="2020-07-08T15:44:56.403" v="1267" actId="20577"/>
        <pc:sldMkLst>
          <pc:docMk/>
          <pc:sldMk cId="1183091918" sldId="259"/>
        </pc:sldMkLst>
        <pc:spChg chg="add mod">
          <ac:chgData name="PAUL ANDRIOT" userId="4e1e1ae1-1b47-42ec-ac05-5bc9e2f43472" providerId="ADAL" clId="{DA0A9D58-9576-4E13-9A55-6B23AD636D4A}" dt="2020-07-08T15:44:56.403" v="1267" actId="20577"/>
          <ac:spMkLst>
            <pc:docMk/>
            <pc:sldMk cId="1183091918" sldId="259"/>
            <ac:spMk id="4" creationId="{AC831B7F-9F4A-4460-8B83-57D9753DBCA9}"/>
          </ac:spMkLst>
        </pc:spChg>
      </pc:sldChg>
      <pc:sldChg chg="addSp modSp mod">
        <pc:chgData name="PAUL ANDRIOT" userId="4e1e1ae1-1b47-42ec-ac05-5bc9e2f43472" providerId="ADAL" clId="{DA0A9D58-9576-4E13-9A55-6B23AD636D4A}" dt="2020-07-08T15:44:22.812" v="1242" actId="20577"/>
        <pc:sldMkLst>
          <pc:docMk/>
          <pc:sldMk cId="1732938453" sldId="267"/>
        </pc:sldMkLst>
        <pc:spChg chg="add mod">
          <ac:chgData name="PAUL ANDRIOT" userId="4e1e1ae1-1b47-42ec-ac05-5bc9e2f43472" providerId="ADAL" clId="{DA0A9D58-9576-4E13-9A55-6B23AD636D4A}" dt="2020-07-08T15:44:22.812" v="1242" actId="20577"/>
          <ac:spMkLst>
            <pc:docMk/>
            <pc:sldMk cId="1732938453" sldId="267"/>
            <ac:spMk id="3" creationId="{CDDD2B45-17B6-4F46-AEB9-FEDC653A937B}"/>
          </ac:spMkLst>
        </pc:spChg>
      </pc:sldChg>
      <pc:sldChg chg="addSp modSp mod">
        <pc:chgData name="PAUL ANDRIOT" userId="4e1e1ae1-1b47-42ec-ac05-5bc9e2f43472" providerId="ADAL" clId="{DA0A9D58-9576-4E13-9A55-6B23AD636D4A}" dt="2020-07-08T15:40:43.907" v="830" actId="20577"/>
        <pc:sldMkLst>
          <pc:docMk/>
          <pc:sldMk cId="4283615385" sldId="269"/>
        </pc:sldMkLst>
        <pc:spChg chg="add mod">
          <ac:chgData name="PAUL ANDRIOT" userId="4e1e1ae1-1b47-42ec-ac05-5bc9e2f43472" providerId="ADAL" clId="{DA0A9D58-9576-4E13-9A55-6B23AD636D4A}" dt="2020-07-08T15:40:43.907" v="830" actId="20577"/>
          <ac:spMkLst>
            <pc:docMk/>
            <pc:sldMk cId="4283615385" sldId="269"/>
            <ac:spMk id="2" creationId="{D3C302E0-DD08-4C9F-B838-E746B82B09CF}"/>
          </ac:spMkLst>
        </pc:spChg>
      </pc:sldChg>
      <pc:sldChg chg="addSp modSp mod">
        <pc:chgData name="PAUL ANDRIOT" userId="4e1e1ae1-1b47-42ec-ac05-5bc9e2f43472" providerId="ADAL" clId="{DA0A9D58-9576-4E13-9A55-6B23AD636D4A}" dt="2020-07-08T15:54:09.023" v="2449" actId="20577"/>
        <pc:sldMkLst>
          <pc:docMk/>
          <pc:sldMk cId="1908212359" sldId="270"/>
        </pc:sldMkLst>
        <pc:spChg chg="add mod">
          <ac:chgData name="PAUL ANDRIOT" userId="4e1e1ae1-1b47-42ec-ac05-5bc9e2f43472" providerId="ADAL" clId="{DA0A9D58-9576-4E13-9A55-6B23AD636D4A}" dt="2020-07-08T15:54:09.023" v="2449" actId="20577"/>
          <ac:spMkLst>
            <pc:docMk/>
            <pc:sldMk cId="1908212359" sldId="270"/>
            <ac:spMk id="3" creationId="{B0451DE3-9687-4124-83D8-D615A16F9ECE}"/>
          </ac:spMkLst>
        </pc:spChg>
      </pc:sldChg>
      <pc:sldChg chg="addSp modSp mod">
        <pc:chgData name="PAUL ANDRIOT" userId="4e1e1ae1-1b47-42ec-ac05-5bc9e2f43472" providerId="ADAL" clId="{DA0A9D58-9576-4E13-9A55-6B23AD636D4A}" dt="2020-07-08T15:48:11.383" v="1591" actId="1076"/>
        <pc:sldMkLst>
          <pc:docMk/>
          <pc:sldMk cId="894184813" sldId="271"/>
        </pc:sldMkLst>
        <pc:spChg chg="add mod">
          <ac:chgData name="PAUL ANDRIOT" userId="4e1e1ae1-1b47-42ec-ac05-5bc9e2f43472" providerId="ADAL" clId="{DA0A9D58-9576-4E13-9A55-6B23AD636D4A}" dt="2020-07-08T15:48:11.383" v="1591" actId="1076"/>
          <ac:spMkLst>
            <pc:docMk/>
            <pc:sldMk cId="894184813" sldId="271"/>
            <ac:spMk id="3" creationId="{795D30F2-ADD8-4510-B179-8C063F72A385}"/>
          </ac:spMkLst>
        </pc:spChg>
        <pc:graphicFrameChg chg="modGraphic">
          <ac:chgData name="PAUL ANDRIOT" userId="4e1e1ae1-1b47-42ec-ac05-5bc9e2f43472" providerId="ADAL" clId="{DA0A9D58-9576-4E13-9A55-6B23AD636D4A}" dt="2020-07-08T15:47:44.547" v="1501" actId="13926"/>
          <ac:graphicFrameMkLst>
            <pc:docMk/>
            <pc:sldMk cId="894184813" sldId="271"/>
            <ac:graphicFrameMk id="5" creationId="{0F29CA83-F816-489D-AB65-84184A3D59F6}"/>
          </ac:graphicFrameMkLst>
        </pc:graphicFrameChg>
      </pc:sldChg>
      <pc:sldChg chg="addSp modSp mod">
        <pc:chgData name="PAUL ANDRIOT" userId="4e1e1ae1-1b47-42ec-ac05-5bc9e2f43472" providerId="ADAL" clId="{DA0A9D58-9576-4E13-9A55-6B23AD636D4A}" dt="2020-07-08T15:49:51.112" v="1838" actId="20577"/>
        <pc:sldMkLst>
          <pc:docMk/>
          <pc:sldMk cId="880409721" sldId="275"/>
        </pc:sldMkLst>
        <pc:spChg chg="add mod">
          <ac:chgData name="PAUL ANDRIOT" userId="4e1e1ae1-1b47-42ec-ac05-5bc9e2f43472" providerId="ADAL" clId="{DA0A9D58-9576-4E13-9A55-6B23AD636D4A}" dt="2020-07-08T15:49:51.112" v="1838" actId="20577"/>
          <ac:spMkLst>
            <pc:docMk/>
            <pc:sldMk cId="880409721" sldId="275"/>
            <ac:spMk id="3" creationId="{F065A7C6-36C7-4B42-B2A1-345E482E0B8C}"/>
          </ac:spMkLst>
        </pc:spChg>
      </pc:sldChg>
      <pc:sldChg chg="addSp modSp mod">
        <pc:chgData name="PAUL ANDRIOT" userId="4e1e1ae1-1b47-42ec-ac05-5bc9e2f43472" providerId="ADAL" clId="{DA0A9D58-9576-4E13-9A55-6B23AD636D4A}" dt="2020-07-08T15:51:46.919" v="2174" actId="20577"/>
        <pc:sldMkLst>
          <pc:docMk/>
          <pc:sldMk cId="682911146" sldId="276"/>
        </pc:sldMkLst>
        <pc:spChg chg="add mod">
          <ac:chgData name="PAUL ANDRIOT" userId="4e1e1ae1-1b47-42ec-ac05-5bc9e2f43472" providerId="ADAL" clId="{DA0A9D58-9576-4E13-9A55-6B23AD636D4A}" dt="2020-07-08T15:51:46.919" v="2174" actId="20577"/>
          <ac:spMkLst>
            <pc:docMk/>
            <pc:sldMk cId="682911146" sldId="276"/>
            <ac:spMk id="3" creationId="{C1F5077B-0600-457B-A73B-F79DBB991801}"/>
          </ac:spMkLst>
        </pc:spChg>
      </pc:sldChg>
      <pc:sldChg chg="addSp modSp mod">
        <pc:chgData name="PAUL ANDRIOT" userId="4e1e1ae1-1b47-42ec-ac05-5bc9e2f43472" providerId="ADAL" clId="{DA0A9D58-9576-4E13-9A55-6B23AD636D4A}" dt="2020-07-08T15:51:50.567" v="2175" actId="20577"/>
        <pc:sldMkLst>
          <pc:docMk/>
          <pc:sldMk cId="2771613970" sldId="279"/>
        </pc:sldMkLst>
        <pc:spChg chg="add mod">
          <ac:chgData name="PAUL ANDRIOT" userId="4e1e1ae1-1b47-42ec-ac05-5bc9e2f43472" providerId="ADAL" clId="{DA0A9D58-9576-4E13-9A55-6B23AD636D4A}" dt="2020-07-08T15:51:50.567" v="2175" actId="20577"/>
          <ac:spMkLst>
            <pc:docMk/>
            <pc:sldMk cId="2771613970" sldId="279"/>
            <ac:spMk id="3" creationId="{A3F81B1B-4463-4A25-8D4C-131BADB505E6}"/>
          </ac:spMkLst>
        </pc:spChg>
      </pc:sldChg>
      <pc:sldChg chg="addSp modSp mod">
        <pc:chgData name="PAUL ANDRIOT" userId="4e1e1ae1-1b47-42ec-ac05-5bc9e2f43472" providerId="ADAL" clId="{DA0A9D58-9576-4E13-9A55-6B23AD636D4A}" dt="2020-07-08T15:55:24.875" v="2715" actId="20577"/>
        <pc:sldMkLst>
          <pc:docMk/>
          <pc:sldMk cId="408010253" sldId="280"/>
        </pc:sldMkLst>
        <pc:spChg chg="add mod">
          <ac:chgData name="PAUL ANDRIOT" userId="4e1e1ae1-1b47-42ec-ac05-5bc9e2f43472" providerId="ADAL" clId="{DA0A9D58-9576-4E13-9A55-6B23AD636D4A}" dt="2020-07-08T15:55:24.875" v="2715" actId="20577"/>
          <ac:spMkLst>
            <pc:docMk/>
            <pc:sldMk cId="408010253" sldId="280"/>
            <ac:spMk id="2" creationId="{592954C4-A9A6-441E-9220-1920CAC574EF}"/>
          </ac:spMkLst>
        </pc:spChg>
      </pc:sldChg>
      <pc:sldChg chg="addSp modSp mod">
        <pc:chgData name="PAUL ANDRIOT" userId="4e1e1ae1-1b47-42ec-ac05-5bc9e2f43472" providerId="ADAL" clId="{DA0A9D58-9576-4E13-9A55-6B23AD636D4A}" dt="2020-07-08T15:57:48.347" v="2988" actId="20577"/>
        <pc:sldMkLst>
          <pc:docMk/>
          <pc:sldMk cId="158930018" sldId="281"/>
        </pc:sldMkLst>
        <pc:spChg chg="add mod">
          <ac:chgData name="PAUL ANDRIOT" userId="4e1e1ae1-1b47-42ec-ac05-5bc9e2f43472" providerId="ADAL" clId="{DA0A9D58-9576-4E13-9A55-6B23AD636D4A}" dt="2020-07-08T15:57:48.347" v="2988" actId="20577"/>
          <ac:spMkLst>
            <pc:docMk/>
            <pc:sldMk cId="158930018" sldId="281"/>
            <ac:spMk id="2" creationId="{E76A2BF7-775D-4642-AA90-1475D997514C}"/>
          </ac:spMkLst>
        </pc:spChg>
        <pc:graphicFrameChg chg="modGraphic">
          <ac:chgData name="PAUL ANDRIOT" userId="4e1e1ae1-1b47-42ec-ac05-5bc9e2f43472" providerId="ADAL" clId="{DA0A9D58-9576-4E13-9A55-6B23AD636D4A}" dt="2020-07-08T15:57:24.499" v="2913" actId="13926"/>
          <ac:graphicFrameMkLst>
            <pc:docMk/>
            <pc:sldMk cId="158930018" sldId="281"/>
            <ac:graphicFrameMk id="4" creationId="{527EB60F-8123-4452-8C6A-A74B01A3BEB5}"/>
          </ac:graphicFrameMkLst>
        </pc:graphicFrameChg>
      </pc:sldChg>
      <pc:sldChg chg="addSp modSp mod">
        <pc:chgData name="PAUL ANDRIOT" userId="4e1e1ae1-1b47-42ec-ac05-5bc9e2f43472" providerId="ADAL" clId="{DA0A9D58-9576-4E13-9A55-6B23AD636D4A}" dt="2020-07-08T16:01:38.476" v="3465" actId="20577"/>
        <pc:sldMkLst>
          <pc:docMk/>
          <pc:sldMk cId="4256197489" sldId="282"/>
        </pc:sldMkLst>
        <pc:spChg chg="add mod">
          <ac:chgData name="PAUL ANDRIOT" userId="4e1e1ae1-1b47-42ec-ac05-5bc9e2f43472" providerId="ADAL" clId="{DA0A9D58-9576-4E13-9A55-6B23AD636D4A}" dt="2020-07-08T16:01:38.476" v="3465" actId="20577"/>
          <ac:spMkLst>
            <pc:docMk/>
            <pc:sldMk cId="4256197489" sldId="282"/>
            <ac:spMk id="3" creationId="{A925AC04-0FBF-44BC-B56B-954F3CAB1E1C}"/>
          </ac:spMkLst>
        </pc:spChg>
      </pc:sldChg>
      <pc:sldChg chg="addSp modSp mod">
        <pc:chgData name="PAUL ANDRIOT" userId="4e1e1ae1-1b47-42ec-ac05-5bc9e2f43472" providerId="ADAL" clId="{DA0A9D58-9576-4E13-9A55-6B23AD636D4A}" dt="2020-07-08T16:03:19.605" v="3549" actId="20577"/>
        <pc:sldMkLst>
          <pc:docMk/>
          <pc:sldMk cId="3218709319" sldId="283"/>
        </pc:sldMkLst>
        <pc:spChg chg="add mod">
          <ac:chgData name="PAUL ANDRIOT" userId="4e1e1ae1-1b47-42ec-ac05-5bc9e2f43472" providerId="ADAL" clId="{DA0A9D58-9576-4E13-9A55-6B23AD636D4A}" dt="2020-07-08T16:01:53.823" v="3537" actId="20577"/>
          <ac:spMkLst>
            <pc:docMk/>
            <pc:sldMk cId="3218709319" sldId="283"/>
            <ac:spMk id="3" creationId="{D178DBBB-6622-49F7-BB3E-2683F33D15AF}"/>
          </ac:spMkLst>
        </pc:spChg>
        <pc:graphicFrameChg chg="modGraphic">
          <ac:chgData name="PAUL ANDRIOT" userId="4e1e1ae1-1b47-42ec-ac05-5bc9e2f43472" providerId="ADAL" clId="{DA0A9D58-9576-4E13-9A55-6B23AD636D4A}" dt="2020-07-08T16:03:19.605" v="3549" actId="20577"/>
          <ac:graphicFrameMkLst>
            <pc:docMk/>
            <pc:sldMk cId="3218709319" sldId="283"/>
            <ac:graphicFrameMk id="2" creationId="{6E96CC44-8858-4BCE-924A-ADC9BA46353A}"/>
          </ac:graphicFrameMkLst>
        </pc:graphicFrameChg>
      </pc:sldChg>
      <pc:sldChg chg="addSp modSp mod">
        <pc:chgData name="PAUL ANDRIOT" userId="4e1e1ae1-1b47-42ec-ac05-5bc9e2f43472" providerId="ADAL" clId="{DA0A9D58-9576-4E13-9A55-6B23AD636D4A}" dt="2020-07-08T15:42:23.966" v="1026" actId="20577"/>
        <pc:sldMkLst>
          <pc:docMk/>
          <pc:sldMk cId="2164430634" sldId="285"/>
        </pc:sldMkLst>
        <pc:spChg chg="add mod">
          <ac:chgData name="PAUL ANDRIOT" userId="4e1e1ae1-1b47-42ec-ac05-5bc9e2f43472" providerId="ADAL" clId="{DA0A9D58-9576-4E13-9A55-6B23AD636D4A}" dt="2020-07-08T15:42:23.966" v="1026" actId="20577"/>
          <ac:spMkLst>
            <pc:docMk/>
            <pc:sldMk cId="2164430634" sldId="285"/>
            <ac:spMk id="5" creationId="{03F30B8D-0776-4815-8BFD-99B52CCCE120}"/>
          </ac:spMkLst>
        </pc:spChg>
      </pc:sldChg>
    </pc:docChg>
  </pc:docChgLst>
  <pc:docChgLst>
    <pc:chgData name="PAUL ANDRIOT" userId="4e1e1ae1-1b47-42ec-ac05-5bc9e2f43472" providerId="ADAL" clId="{95D28D59-2001-41D7-A110-BCB90B1E08F4}"/>
    <pc:docChg chg="undo custSel addSld delSld modSld sldOrd">
      <pc:chgData name="PAUL ANDRIOT" userId="4e1e1ae1-1b47-42ec-ac05-5bc9e2f43472" providerId="ADAL" clId="{95D28D59-2001-41D7-A110-BCB90B1E08F4}" dt="2020-07-03T14:45:30.965" v="4205" actId="14100"/>
      <pc:docMkLst>
        <pc:docMk/>
      </pc:docMkLst>
      <pc:sldChg chg="modSp mod">
        <pc:chgData name="PAUL ANDRIOT" userId="4e1e1ae1-1b47-42ec-ac05-5bc9e2f43472" providerId="ADAL" clId="{95D28D59-2001-41D7-A110-BCB90B1E08F4}" dt="2020-07-03T13:41:08.149" v="1476" actId="20577"/>
        <pc:sldMkLst>
          <pc:docMk/>
          <pc:sldMk cId="1502792584" sldId="264"/>
        </pc:sldMkLst>
        <pc:spChg chg="mod">
          <ac:chgData name="PAUL ANDRIOT" userId="4e1e1ae1-1b47-42ec-ac05-5bc9e2f43472" providerId="ADAL" clId="{95D28D59-2001-41D7-A110-BCB90B1E08F4}" dt="2020-07-03T13:41:08.149" v="1476" actId="20577"/>
          <ac:spMkLst>
            <pc:docMk/>
            <pc:sldMk cId="1502792584" sldId="264"/>
            <ac:spMk id="8" creationId="{110B46AC-6A8A-4EC5-8FBD-30550E573345}"/>
          </ac:spMkLst>
        </pc:spChg>
      </pc:sldChg>
      <pc:sldChg chg="modSp mod">
        <pc:chgData name="PAUL ANDRIOT" userId="4e1e1ae1-1b47-42ec-ac05-5bc9e2f43472" providerId="ADAL" clId="{95D28D59-2001-41D7-A110-BCB90B1E08F4}" dt="2020-07-03T08:27:43.424" v="769" actId="20577"/>
        <pc:sldMkLst>
          <pc:docMk/>
          <pc:sldMk cId="2807724243" sldId="265"/>
        </pc:sldMkLst>
        <pc:spChg chg="mod">
          <ac:chgData name="PAUL ANDRIOT" userId="4e1e1ae1-1b47-42ec-ac05-5bc9e2f43472" providerId="ADAL" clId="{95D28D59-2001-41D7-A110-BCB90B1E08F4}" dt="2020-07-03T08:27:43.424" v="769" actId="20577"/>
          <ac:spMkLst>
            <pc:docMk/>
            <pc:sldMk cId="2807724243" sldId="265"/>
            <ac:spMk id="2" creationId="{4529B8B7-5A1F-460D-8B1B-E5BDF9EE9625}"/>
          </ac:spMkLst>
        </pc:spChg>
      </pc:sldChg>
      <pc:sldChg chg="modSp del mod">
        <pc:chgData name="PAUL ANDRIOT" userId="4e1e1ae1-1b47-42ec-ac05-5bc9e2f43472" providerId="ADAL" clId="{95D28D59-2001-41D7-A110-BCB90B1E08F4}" dt="2020-07-03T08:19:45.638" v="87" actId="47"/>
        <pc:sldMkLst>
          <pc:docMk/>
          <pc:sldMk cId="611982255" sldId="266"/>
        </pc:sldMkLst>
        <pc:spChg chg="mod">
          <ac:chgData name="PAUL ANDRIOT" userId="4e1e1ae1-1b47-42ec-ac05-5bc9e2f43472" providerId="ADAL" clId="{95D28D59-2001-41D7-A110-BCB90B1E08F4}" dt="2020-07-03T08:19:14.982" v="85" actId="20577"/>
          <ac:spMkLst>
            <pc:docMk/>
            <pc:sldMk cId="611982255" sldId="266"/>
            <ac:spMk id="5" creationId="{E349D359-7116-44C8-8B87-6E694CD4BC6A}"/>
          </ac:spMkLst>
        </pc:spChg>
      </pc:sldChg>
      <pc:sldChg chg="modSp mod">
        <pc:chgData name="PAUL ANDRIOT" userId="4e1e1ae1-1b47-42ec-ac05-5bc9e2f43472" providerId="ADAL" clId="{95D28D59-2001-41D7-A110-BCB90B1E08F4}" dt="2020-07-03T13:48:27.645" v="2514" actId="20577"/>
        <pc:sldMkLst>
          <pc:docMk/>
          <pc:sldMk cId="1732938453" sldId="267"/>
        </pc:sldMkLst>
        <pc:spChg chg="mod">
          <ac:chgData name="PAUL ANDRIOT" userId="4e1e1ae1-1b47-42ec-ac05-5bc9e2f43472" providerId="ADAL" clId="{95D28D59-2001-41D7-A110-BCB90B1E08F4}" dt="2020-07-03T13:48:19.879" v="2502" actId="20577"/>
          <ac:spMkLst>
            <pc:docMk/>
            <pc:sldMk cId="1732938453" sldId="267"/>
            <ac:spMk id="2" creationId="{53F64D13-777B-42C6-9827-DA9332B07FC7}"/>
          </ac:spMkLst>
        </pc:spChg>
        <pc:spChg chg="mod">
          <ac:chgData name="PAUL ANDRIOT" userId="4e1e1ae1-1b47-42ec-ac05-5bc9e2f43472" providerId="ADAL" clId="{95D28D59-2001-41D7-A110-BCB90B1E08F4}" dt="2020-07-03T13:47:29.551" v="2395" actId="20577"/>
          <ac:spMkLst>
            <pc:docMk/>
            <pc:sldMk cId="1732938453" sldId="267"/>
            <ac:spMk id="4" creationId="{BFE3C817-311E-4630-90F3-179EF89EFF72}"/>
          </ac:spMkLst>
        </pc:spChg>
        <pc:spChg chg="mod">
          <ac:chgData name="PAUL ANDRIOT" userId="4e1e1ae1-1b47-42ec-ac05-5bc9e2f43472" providerId="ADAL" clId="{95D28D59-2001-41D7-A110-BCB90B1E08F4}" dt="2020-07-03T13:48:25.896" v="2513" actId="20577"/>
          <ac:spMkLst>
            <pc:docMk/>
            <pc:sldMk cId="1732938453" sldId="267"/>
            <ac:spMk id="10" creationId="{79C00C00-1D0A-4189-8329-31AC1D5B8506}"/>
          </ac:spMkLst>
        </pc:spChg>
        <pc:spChg chg="mod">
          <ac:chgData name="PAUL ANDRIOT" userId="4e1e1ae1-1b47-42ec-ac05-5bc9e2f43472" providerId="ADAL" clId="{95D28D59-2001-41D7-A110-BCB90B1E08F4}" dt="2020-07-03T13:48:27.645" v="2514" actId="20577"/>
          <ac:spMkLst>
            <pc:docMk/>
            <pc:sldMk cId="1732938453" sldId="267"/>
            <ac:spMk id="12" creationId="{DBE665AE-4DCC-4DE6-B5D5-4FF549A43574}"/>
          </ac:spMkLst>
        </pc:spChg>
      </pc:sldChg>
      <pc:sldChg chg="modSp mod">
        <pc:chgData name="PAUL ANDRIOT" userId="4e1e1ae1-1b47-42ec-ac05-5bc9e2f43472" providerId="ADAL" clId="{95D28D59-2001-41D7-A110-BCB90B1E08F4}" dt="2020-07-03T13:57:41.920" v="3032" actId="20577"/>
        <pc:sldMkLst>
          <pc:docMk/>
          <pc:sldMk cId="4283615385" sldId="269"/>
        </pc:sldMkLst>
        <pc:spChg chg="mod">
          <ac:chgData name="PAUL ANDRIOT" userId="4e1e1ae1-1b47-42ec-ac05-5bc9e2f43472" providerId="ADAL" clId="{95D28D59-2001-41D7-A110-BCB90B1E08F4}" dt="2020-07-03T13:54:28.064" v="2548" actId="20577"/>
          <ac:spMkLst>
            <pc:docMk/>
            <pc:sldMk cId="4283615385" sldId="269"/>
            <ac:spMk id="4" creationId="{BFE3C817-311E-4630-90F3-179EF89EFF72}"/>
          </ac:spMkLst>
        </pc:spChg>
        <pc:spChg chg="mod">
          <ac:chgData name="PAUL ANDRIOT" userId="4e1e1ae1-1b47-42ec-ac05-5bc9e2f43472" providerId="ADAL" clId="{95D28D59-2001-41D7-A110-BCB90B1E08F4}" dt="2020-07-03T13:57:41.920" v="3032" actId="20577"/>
          <ac:spMkLst>
            <pc:docMk/>
            <pc:sldMk cId="4283615385" sldId="269"/>
            <ac:spMk id="8" creationId="{9E606875-7244-43B1-93BD-C36DB5D78F0B}"/>
          </ac:spMkLst>
        </pc:spChg>
      </pc:sldChg>
      <pc:sldChg chg="modSp mod">
        <pc:chgData name="PAUL ANDRIOT" userId="4e1e1ae1-1b47-42ec-ac05-5bc9e2f43472" providerId="ADAL" clId="{95D28D59-2001-41D7-A110-BCB90B1E08F4}" dt="2020-07-03T14:01:15.768" v="3367" actId="20577"/>
        <pc:sldMkLst>
          <pc:docMk/>
          <pc:sldMk cId="1908212359" sldId="270"/>
        </pc:sldMkLst>
        <pc:spChg chg="mod">
          <ac:chgData name="PAUL ANDRIOT" userId="4e1e1ae1-1b47-42ec-ac05-5bc9e2f43472" providerId="ADAL" clId="{95D28D59-2001-41D7-A110-BCB90B1E08F4}" dt="2020-07-03T14:01:15.768" v="3367" actId="20577"/>
          <ac:spMkLst>
            <pc:docMk/>
            <pc:sldMk cId="1908212359" sldId="270"/>
            <ac:spMk id="2" creationId="{4529B8B7-5A1F-460D-8B1B-E5BDF9EE9625}"/>
          </ac:spMkLst>
        </pc:spChg>
      </pc:sldChg>
      <pc:sldChg chg="addSp delSp modSp mod">
        <pc:chgData name="PAUL ANDRIOT" userId="4e1e1ae1-1b47-42ec-ac05-5bc9e2f43472" providerId="ADAL" clId="{95D28D59-2001-41D7-A110-BCB90B1E08F4}" dt="2020-07-03T08:10:15.391" v="83" actId="20577"/>
        <pc:sldMkLst>
          <pc:docMk/>
          <pc:sldMk cId="894184813" sldId="271"/>
        </pc:sldMkLst>
        <pc:spChg chg="add del">
          <ac:chgData name="PAUL ANDRIOT" userId="4e1e1ae1-1b47-42ec-ac05-5bc9e2f43472" providerId="ADAL" clId="{95D28D59-2001-41D7-A110-BCB90B1E08F4}" dt="2020-07-03T08:07:59.399" v="23" actId="478"/>
          <ac:spMkLst>
            <pc:docMk/>
            <pc:sldMk cId="894184813" sldId="271"/>
            <ac:spMk id="2" creationId="{BAEF4E82-29B7-4A13-97ED-A27A99722356}"/>
          </ac:spMkLst>
        </pc:spChg>
        <pc:spChg chg="add mod">
          <ac:chgData name="PAUL ANDRIOT" userId="4e1e1ae1-1b47-42ec-ac05-5bc9e2f43472" providerId="ADAL" clId="{95D28D59-2001-41D7-A110-BCB90B1E08F4}" dt="2020-07-03T08:10:15.391" v="83" actId="20577"/>
          <ac:spMkLst>
            <pc:docMk/>
            <pc:sldMk cId="894184813" sldId="271"/>
            <ac:spMk id="3" creationId="{F1F1E510-3CE6-42E4-B090-6192EC5A5CA7}"/>
          </ac:spMkLst>
        </pc:spChg>
      </pc:sldChg>
      <pc:sldChg chg="modSp mod">
        <pc:chgData name="PAUL ANDRIOT" userId="4e1e1ae1-1b47-42ec-ac05-5bc9e2f43472" providerId="ADAL" clId="{95D28D59-2001-41D7-A110-BCB90B1E08F4}" dt="2020-07-03T08:24:00.237" v="739" actId="27636"/>
        <pc:sldMkLst>
          <pc:docMk/>
          <pc:sldMk cId="1622969193" sldId="272"/>
        </pc:sldMkLst>
        <pc:spChg chg="mod">
          <ac:chgData name="PAUL ANDRIOT" userId="4e1e1ae1-1b47-42ec-ac05-5bc9e2f43472" providerId="ADAL" clId="{95D28D59-2001-41D7-A110-BCB90B1E08F4}" dt="2020-07-03T08:20:51.042" v="132" actId="20577"/>
          <ac:spMkLst>
            <pc:docMk/>
            <pc:sldMk cId="1622969193" sldId="272"/>
            <ac:spMk id="2" creationId="{EE3152FC-38D3-4A15-A232-5F5C360245D3}"/>
          </ac:spMkLst>
        </pc:spChg>
        <pc:spChg chg="mod">
          <ac:chgData name="PAUL ANDRIOT" userId="4e1e1ae1-1b47-42ec-ac05-5bc9e2f43472" providerId="ADAL" clId="{95D28D59-2001-41D7-A110-BCB90B1E08F4}" dt="2020-07-03T08:24:00.237" v="739" actId="27636"/>
          <ac:spMkLst>
            <pc:docMk/>
            <pc:sldMk cId="1622969193" sldId="272"/>
            <ac:spMk id="3" creationId="{CE4B0843-88C5-4C0A-86CD-D3EA51FBB75A}"/>
          </ac:spMkLst>
        </pc:spChg>
      </pc:sldChg>
      <pc:sldChg chg="del">
        <pc:chgData name="PAUL ANDRIOT" userId="4e1e1ae1-1b47-42ec-ac05-5bc9e2f43472" providerId="ADAL" clId="{95D28D59-2001-41D7-A110-BCB90B1E08F4}" dt="2020-07-03T13:57:44.801" v="3033" actId="47"/>
        <pc:sldMkLst>
          <pc:docMk/>
          <pc:sldMk cId="121894155" sldId="273"/>
        </pc:sldMkLst>
      </pc:sldChg>
      <pc:sldChg chg="del">
        <pc:chgData name="PAUL ANDRIOT" userId="4e1e1ae1-1b47-42ec-ac05-5bc9e2f43472" providerId="ADAL" clId="{95D28D59-2001-41D7-A110-BCB90B1E08F4}" dt="2020-07-03T13:57:47.446" v="3034" actId="47"/>
        <pc:sldMkLst>
          <pc:docMk/>
          <pc:sldMk cId="2791551502" sldId="274"/>
        </pc:sldMkLst>
      </pc:sldChg>
      <pc:sldChg chg="addSp modSp mod">
        <pc:chgData name="PAUL ANDRIOT" userId="4e1e1ae1-1b47-42ec-ac05-5bc9e2f43472" providerId="ADAL" clId="{95D28D59-2001-41D7-A110-BCB90B1E08F4}" dt="2020-07-03T13:59:44.142" v="3216" actId="20577"/>
        <pc:sldMkLst>
          <pc:docMk/>
          <pc:sldMk cId="880409721" sldId="275"/>
        </pc:sldMkLst>
        <pc:spChg chg="add mod">
          <ac:chgData name="PAUL ANDRIOT" userId="4e1e1ae1-1b47-42ec-ac05-5bc9e2f43472" providerId="ADAL" clId="{95D28D59-2001-41D7-A110-BCB90B1E08F4}" dt="2020-07-03T13:58:56.898" v="3118" actId="20577"/>
          <ac:spMkLst>
            <pc:docMk/>
            <pc:sldMk cId="880409721" sldId="275"/>
            <ac:spMk id="2" creationId="{A0595D05-4D47-419E-BB81-7053A60132B2}"/>
          </ac:spMkLst>
        </pc:spChg>
        <pc:spChg chg="mod">
          <ac:chgData name="PAUL ANDRIOT" userId="4e1e1ae1-1b47-42ec-ac05-5bc9e2f43472" providerId="ADAL" clId="{95D28D59-2001-41D7-A110-BCB90B1E08F4}" dt="2020-07-03T13:59:44.142" v="3216" actId="20577"/>
          <ac:spMkLst>
            <pc:docMk/>
            <pc:sldMk cId="880409721" sldId="275"/>
            <ac:spMk id="8" creationId="{4BCE8576-38F1-4CA9-90D4-86D5143D2159}"/>
          </ac:spMkLst>
        </pc:spChg>
      </pc:sldChg>
      <pc:sldChg chg="addSp modSp mod">
        <pc:chgData name="PAUL ANDRIOT" userId="4e1e1ae1-1b47-42ec-ac05-5bc9e2f43472" providerId="ADAL" clId="{95D28D59-2001-41D7-A110-BCB90B1E08F4}" dt="2020-07-03T14:00:15.775" v="3244" actId="20577"/>
        <pc:sldMkLst>
          <pc:docMk/>
          <pc:sldMk cId="682911146" sldId="276"/>
        </pc:sldMkLst>
        <pc:spChg chg="add mod">
          <ac:chgData name="PAUL ANDRIOT" userId="4e1e1ae1-1b47-42ec-ac05-5bc9e2f43472" providerId="ADAL" clId="{95D28D59-2001-41D7-A110-BCB90B1E08F4}" dt="2020-07-03T13:59:01.184" v="3120" actId="1036"/>
          <ac:spMkLst>
            <pc:docMk/>
            <pc:sldMk cId="682911146" sldId="276"/>
            <ac:spMk id="2" creationId="{21C781F3-DF10-4350-8E67-83DC944BDECE}"/>
          </ac:spMkLst>
        </pc:spChg>
        <pc:spChg chg="mod">
          <ac:chgData name="PAUL ANDRIOT" userId="4e1e1ae1-1b47-42ec-ac05-5bc9e2f43472" providerId="ADAL" clId="{95D28D59-2001-41D7-A110-BCB90B1E08F4}" dt="2020-07-03T14:00:15.775" v="3244" actId="20577"/>
          <ac:spMkLst>
            <pc:docMk/>
            <pc:sldMk cId="682911146" sldId="276"/>
            <ac:spMk id="11" creationId="{B27A6723-1ADA-4A35-973F-4D76F631B42C}"/>
          </ac:spMkLst>
        </pc:spChg>
      </pc:sldChg>
      <pc:sldChg chg="modSp del mod ord">
        <pc:chgData name="PAUL ANDRIOT" userId="4e1e1ae1-1b47-42ec-ac05-5bc9e2f43472" providerId="ADAL" clId="{95D28D59-2001-41D7-A110-BCB90B1E08F4}" dt="2020-07-03T14:01:32.819" v="3368" actId="47"/>
        <pc:sldMkLst>
          <pc:docMk/>
          <pc:sldMk cId="1676791806" sldId="277"/>
        </pc:sldMkLst>
        <pc:spChg chg="mod">
          <ac:chgData name="PAUL ANDRIOT" userId="4e1e1ae1-1b47-42ec-ac05-5bc9e2f43472" providerId="ADAL" clId="{95D28D59-2001-41D7-A110-BCB90B1E08F4}" dt="2020-07-03T08:06:42.459" v="1" actId="115"/>
          <ac:spMkLst>
            <pc:docMk/>
            <pc:sldMk cId="1676791806" sldId="277"/>
            <ac:spMk id="11" creationId="{B27A6723-1ADA-4A35-973F-4D76F631B42C}"/>
          </ac:spMkLst>
        </pc:spChg>
      </pc:sldChg>
      <pc:sldChg chg="modSp del mod ord">
        <pc:chgData name="PAUL ANDRIOT" userId="4e1e1ae1-1b47-42ec-ac05-5bc9e2f43472" providerId="ADAL" clId="{95D28D59-2001-41D7-A110-BCB90B1E08F4}" dt="2020-07-03T14:01:32.819" v="3368" actId="47"/>
        <pc:sldMkLst>
          <pc:docMk/>
          <pc:sldMk cId="3360338859" sldId="278"/>
        </pc:sldMkLst>
        <pc:spChg chg="mod">
          <ac:chgData name="PAUL ANDRIOT" userId="4e1e1ae1-1b47-42ec-ac05-5bc9e2f43472" providerId="ADAL" clId="{95D28D59-2001-41D7-A110-BCB90B1E08F4}" dt="2020-07-03T08:06:46.811" v="2" actId="115"/>
          <ac:spMkLst>
            <pc:docMk/>
            <pc:sldMk cId="3360338859" sldId="278"/>
            <ac:spMk id="11" creationId="{B27A6723-1ADA-4A35-973F-4D76F631B42C}"/>
          </ac:spMkLst>
        </pc:spChg>
      </pc:sldChg>
      <pc:sldChg chg="addSp modSp mod ord">
        <pc:chgData name="PAUL ANDRIOT" userId="4e1e1ae1-1b47-42ec-ac05-5bc9e2f43472" providerId="ADAL" clId="{95D28D59-2001-41D7-A110-BCB90B1E08F4}" dt="2020-07-03T14:00:27.657" v="3264" actId="20577"/>
        <pc:sldMkLst>
          <pc:docMk/>
          <pc:sldMk cId="2771613970" sldId="279"/>
        </pc:sldMkLst>
        <pc:spChg chg="add">
          <ac:chgData name="PAUL ANDRIOT" userId="4e1e1ae1-1b47-42ec-ac05-5bc9e2f43472" providerId="ADAL" clId="{95D28D59-2001-41D7-A110-BCB90B1E08F4}" dt="2020-07-03T13:59:03.044" v="3121" actId="22"/>
          <ac:spMkLst>
            <pc:docMk/>
            <pc:sldMk cId="2771613970" sldId="279"/>
            <ac:spMk id="2" creationId="{76F03256-1066-41D8-AB72-E720B2C30467}"/>
          </ac:spMkLst>
        </pc:spChg>
        <pc:spChg chg="mod">
          <ac:chgData name="PAUL ANDRIOT" userId="4e1e1ae1-1b47-42ec-ac05-5bc9e2f43472" providerId="ADAL" clId="{95D28D59-2001-41D7-A110-BCB90B1E08F4}" dt="2020-07-03T14:00:27.657" v="3264" actId="20577"/>
          <ac:spMkLst>
            <pc:docMk/>
            <pc:sldMk cId="2771613970" sldId="279"/>
            <ac:spMk id="11" creationId="{1E9E3322-D524-47C9-8C9D-CBA0BF0C746D}"/>
          </ac:spMkLst>
        </pc:spChg>
      </pc:sldChg>
      <pc:sldChg chg="modSp mod">
        <pc:chgData name="PAUL ANDRIOT" userId="4e1e1ae1-1b47-42ec-ac05-5bc9e2f43472" providerId="ADAL" clId="{95D28D59-2001-41D7-A110-BCB90B1E08F4}" dt="2020-07-03T14:28:34.009" v="4021" actId="5793"/>
        <pc:sldMkLst>
          <pc:docMk/>
          <pc:sldMk cId="408010253" sldId="280"/>
        </pc:sldMkLst>
        <pc:spChg chg="mod">
          <ac:chgData name="PAUL ANDRIOT" userId="4e1e1ae1-1b47-42ec-ac05-5bc9e2f43472" providerId="ADAL" clId="{95D28D59-2001-41D7-A110-BCB90B1E08F4}" dt="2020-07-03T14:12:08.612" v="3395"/>
          <ac:spMkLst>
            <pc:docMk/>
            <pc:sldMk cId="408010253" sldId="280"/>
            <ac:spMk id="5" creationId="{CE4DB7DB-5BFB-499C-8223-967FBD703A07}"/>
          </ac:spMkLst>
        </pc:spChg>
        <pc:spChg chg="mod">
          <ac:chgData name="PAUL ANDRIOT" userId="4e1e1ae1-1b47-42ec-ac05-5bc9e2f43472" providerId="ADAL" clId="{95D28D59-2001-41D7-A110-BCB90B1E08F4}" dt="2020-07-03T14:17:44.871" v="3815" actId="20577"/>
          <ac:spMkLst>
            <pc:docMk/>
            <pc:sldMk cId="408010253" sldId="280"/>
            <ac:spMk id="8" creationId="{F563BACB-3EC4-407D-9DE7-1F82D89613AB}"/>
          </ac:spMkLst>
        </pc:spChg>
        <pc:graphicFrameChg chg="mod modGraphic">
          <ac:chgData name="PAUL ANDRIOT" userId="4e1e1ae1-1b47-42ec-ac05-5bc9e2f43472" providerId="ADAL" clId="{95D28D59-2001-41D7-A110-BCB90B1E08F4}" dt="2020-07-03T14:28:34.009" v="4021" actId="5793"/>
          <ac:graphicFrameMkLst>
            <pc:docMk/>
            <pc:sldMk cId="408010253" sldId="280"/>
            <ac:graphicFrameMk id="3" creationId="{7F36CE49-AAFA-4246-A618-2D438BA73719}"/>
          </ac:graphicFrameMkLst>
        </pc:graphicFrameChg>
      </pc:sldChg>
      <pc:sldChg chg="modSp mod">
        <pc:chgData name="PAUL ANDRIOT" userId="4e1e1ae1-1b47-42ec-ac05-5bc9e2f43472" providerId="ADAL" clId="{95D28D59-2001-41D7-A110-BCB90B1E08F4}" dt="2020-07-03T14:19:30.035" v="3986" actId="20577"/>
        <pc:sldMkLst>
          <pc:docMk/>
          <pc:sldMk cId="158930018" sldId="281"/>
        </pc:sldMkLst>
        <pc:spChg chg="mod">
          <ac:chgData name="PAUL ANDRIOT" userId="4e1e1ae1-1b47-42ec-ac05-5bc9e2f43472" providerId="ADAL" clId="{95D28D59-2001-41D7-A110-BCB90B1E08F4}" dt="2020-07-03T14:12:21.392" v="3396"/>
          <ac:spMkLst>
            <pc:docMk/>
            <pc:sldMk cId="158930018" sldId="281"/>
            <ac:spMk id="7" creationId="{65EB9927-BAAA-4015-8EB8-A941CD788C6C}"/>
          </ac:spMkLst>
        </pc:spChg>
        <pc:spChg chg="mod">
          <ac:chgData name="PAUL ANDRIOT" userId="4e1e1ae1-1b47-42ec-ac05-5bc9e2f43472" providerId="ADAL" clId="{95D28D59-2001-41D7-A110-BCB90B1E08F4}" dt="2020-07-03T14:19:30.035" v="3986" actId="20577"/>
          <ac:spMkLst>
            <pc:docMk/>
            <pc:sldMk cId="158930018" sldId="281"/>
            <ac:spMk id="9" creationId="{7278EFA7-F3FF-4591-A421-0122F087820B}"/>
          </ac:spMkLst>
        </pc:spChg>
        <pc:graphicFrameChg chg="mod modGraphic">
          <ac:chgData name="PAUL ANDRIOT" userId="4e1e1ae1-1b47-42ec-ac05-5bc9e2f43472" providerId="ADAL" clId="{95D28D59-2001-41D7-A110-BCB90B1E08F4}" dt="2020-07-03T14:18:44.777" v="3902" actId="20577"/>
          <ac:graphicFrameMkLst>
            <pc:docMk/>
            <pc:sldMk cId="158930018" sldId="281"/>
            <ac:graphicFrameMk id="4" creationId="{527EB60F-8123-4452-8C6A-A74B01A3BEB5}"/>
          </ac:graphicFrameMkLst>
        </pc:graphicFrameChg>
      </pc:sldChg>
      <pc:sldChg chg="modSp mod">
        <pc:chgData name="PAUL ANDRIOT" userId="4e1e1ae1-1b47-42ec-ac05-5bc9e2f43472" providerId="ADAL" clId="{95D28D59-2001-41D7-A110-BCB90B1E08F4}" dt="2020-07-03T14:29:32.343" v="4059" actId="20577"/>
        <pc:sldMkLst>
          <pc:docMk/>
          <pc:sldMk cId="4256197489" sldId="282"/>
        </pc:sldMkLst>
        <pc:spChg chg="mod">
          <ac:chgData name="PAUL ANDRIOT" userId="4e1e1ae1-1b47-42ec-ac05-5bc9e2f43472" providerId="ADAL" clId="{95D28D59-2001-41D7-A110-BCB90B1E08F4}" dt="2020-07-03T14:12:38.689" v="3397"/>
          <ac:spMkLst>
            <pc:docMk/>
            <pc:sldMk cId="4256197489" sldId="282"/>
            <ac:spMk id="9" creationId="{63A5C0E8-1C69-46AD-8EEB-F4DD05282BF7}"/>
          </ac:spMkLst>
        </pc:spChg>
        <pc:spChg chg="mod">
          <ac:chgData name="PAUL ANDRIOT" userId="4e1e1ae1-1b47-42ec-ac05-5bc9e2f43472" providerId="ADAL" clId="{95D28D59-2001-41D7-A110-BCB90B1E08F4}" dt="2020-07-03T14:21:05.432" v="3995" actId="20577"/>
          <ac:spMkLst>
            <pc:docMk/>
            <pc:sldMk cId="4256197489" sldId="282"/>
            <ac:spMk id="10" creationId="{CC844E40-D697-4DB2-BBAA-1FC34517EC71}"/>
          </ac:spMkLst>
        </pc:spChg>
        <pc:graphicFrameChg chg="mod modGraphic">
          <ac:chgData name="PAUL ANDRIOT" userId="4e1e1ae1-1b47-42ec-ac05-5bc9e2f43472" providerId="ADAL" clId="{95D28D59-2001-41D7-A110-BCB90B1E08F4}" dt="2020-07-03T14:29:32.343" v="4059" actId="20577"/>
          <ac:graphicFrameMkLst>
            <pc:docMk/>
            <pc:sldMk cId="4256197489" sldId="282"/>
            <ac:graphicFrameMk id="2" creationId="{44DD8132-89C2-47E1-B73E-E6A6B684708B}"/>
          </ac:graphicFrameMkLst>
        </pc:graphicFrameChg>
      </pc:sldChg>
      <pc:sldChg chg="delSp modSp mod">
        <pc:chgData name="PAUL ANDRIOT" userId="4e1e1ae1-1b47-42ec-ac05-5bc9e2f43472" providerId="ADAL" clId="{95D28D59-2001-41D7-A110-BCB90B1E08F4}" dt="2020-07-03T14:45:30.965" v="4205" actId="14100"/>
        <pc:sldMkLst>
          <pc:docMk/>
          <pc:sldMk cId="3218709319" sldId="283"/>
        </pc:sldMkLst>
        <pc:spChg chg="mod">
          <ac:chgData name="PAUL ANDRIOT" userId="4e1e1ae1-1b47-42ec-ac05-5bc9e2f43472" providerId="ADAL" clId="{95D28D59-2001-41D7-A110-BCB90B1E08F4}" dt="2020-07-03T14:12:53.420" v="3398"/>
          <ac:spMkLst>
            <pc:docMk/>
            <pc:sldMk cId="3218709319" sldId="283"/>
            <ac:spMk id="6" creationId="{199CB759-B0F7-48EA-83EA-767902D01386}"/>
          </ac:spMkLst>
        </pc:spChg>
        <pc:spChg chg="del mod">
          <ac:chgData name="PAUL ANDRIOT" userId="4e1e1ae1-1b47-42ec-ac05-5bc9e2f43472" providerId="ADAL" clId="{95D28D59-2001-41D7-A110-BCB90B1E08F4}" dt="2020-07-03T14:45:24.602" v="4203" actId="478"/>
          <ac:spMkLst>
            <pc:docMk/>
            <pc:sldMk cId="3218709319" sldId="283"/>
            <ac:spMk id="8" creationId="{F563BACB-3EC4-407D-9DE7-1F82D89613AB}"/>
          </ac:spMkLst>
        </pc:spChg>
        <pc:graphicFrameChg chg="mod modGraphic">
          <ac:chgData name="PAUL ANDRIOT" userId="4e1e1ae1-1b47-42ec-ac05-5bc9e2f43472" providerId="ADAL" clId="{95D28D59-2001-41D7-A110-BCB90B1E08F4}" dt="2020-07-03T14:45:30.965" v="4205" actId="14100"/>
          <ac:graphicFrameMkLst>
            <pc:docMk/>
            <pc:sldMk cId="3218709319" sldId="283"/>
            <ac:graphicFrameMk id="2" creationId="{6E96CC44-8858-4BCE-924A-ADC9BA46353A}"/>
          </ac:graphicFrameMkLst>
        </pc:graphicFrameChg>
      </pc:sldChg>
      <pc:sldChg chg="modSp add del mod">
        <pc:chgData name="PAUL ANDRIOT" userId="4e1e1ae1-1b47-42ec-ac05-5bc9e2f43472" providerId="ADAL" clId="{95D28D59-2001-41D7-A110-BCB90B1E08F4}" dt="2020-07-03T14:01:32.819" v="3368" actId="47"/>
        <pc:sldMkLst>
          <pc:docMk/>
          <pc:sldMk cId="2471695762" sldId="284"/>
        </pc:sldMkLst>
        <pc:spChg chg="mod">
          <ac:chgData name="PAUL ANDRIOT" userId="4e1e1ae1-1b47-42ec-ac05-5bc9e2f43472" providerId="ADAL" clId="{95D28D59-2001-41D7-A110-BCB90B1E08F4}" dt="2020-07-03T08:07:11.135" v="19" actId="20577"/>
          <ac:spMkLst>
            <pc:docMk/>
            <pc:sldMk cId="2471695762" sldId="284"/>
            <ac:spMk id="2" creationId="{4529B8B7-5A1F-460D-8B1B-E5BDF9EE9625}"/>
          </ac:spMkLst>
        </pc:spChg>
      </pc:sldChg>
      <pc:sldChg chg="modSp add mod">
        <pc:chgData name="PAUL ANDRIOT" userId="4e1e1ae1-1b47-42ec-ac05-5bc9e2f43472" providerId="ADAL" clId="{95D28D59-2001-41D7-A110-BCB90B1E08F4}" dt="2020-07-03T13:47:17.873" v="2352" actId="20577"/>
        <pc:sldMkLst>
          <pc:docMk/>
          <pc:sldMk cId="2164430634" sldId="285"/>
        </pc:sldMkLst>
        <pc:spChg chg="mod">
          <ac:chgData name="PAUL ANDRIOT" userId="4e1e1ae1-1b47-42ec-ac05-5bc9e2f43472" providerId="ADAL" clId="{95D28D59-2001-41D7-A110-BCB90B1E08F4}" dt="2020-07-03T08:27:50.817" v="773" actId="313"/>
          <ac:spMkLst>
            <pc:docMk/>
            <pc:sldMk cId="2164430634" sldId="285"/>
            <ac:spMk id="2" creationId="{1AE4A334-77EA-4A2B-A08F-813B2301785C}"/>
          </ac:spMkLst>
        </pc:spChg>
        <pc:spChg chg="mod">
          <ac:chgData name="PAUL ANDRIOT" userId="4e1e1ae1-1b47-42ec-ac05-5bc9e2f43472" providerId="ADAL" clId="{95D28D59-2001-41D7-A110-BCB90B1E08F4}" dt="2020-07-03T13:47:17.873" v="2352" actId="20577"/>
          <ac:spMkLst>
            <pc:docMk/>
            <pc:sldMk cId="2164430634" sldId="285"/>
            <ac:spMk id="3" creationId="{959E5F4C-2DE3-4605-AC0F-83774EA5DCD6}"/>
          </ac:spMkLst>
        </pc:spChg>
      </pc:sldChg>
      <pc:sldChg chg="modSp add del mod ord">
        <pc:chgData name="PAUL ANDRIOT" userId="4e1e1ae1-1b47-42ec-ac05-5bc9e2f43472" providerId="ADAL" clId="{95D28D59-2001-41D7-A110-BCB90B1E08F4}" dt="2020-07-03T13:46:42.339" v="2273" actId="47"/>
        <pc:sldMkLst>
          <pc:docMk/>
          <pc:sldMk cId="1333821921" sldId="286"/>
        </pc:sldMkLst>
        <pc:spChg chg="mod">
          <ac:chgData name="PAUL ANDRIOT" userId="4e1e1ae1-1b47-42ec-ac05-5bc9e2f43472" providerId="ADAL" clId="{95D28D59-2001-41D7-A110-BCB90B1E08F4}" dt="2020-07-03T13:46:25.580" v="2269" actId="5793"/>
          <ac:spMkLst>
            <pc:docMk/>
            <pc:sldMk cId="1333821921" sldId="286"/>
            <ac:spMk id="3" creationId="{959E5F4C-2DE3-4605-AC0F-83774EA5DCD6}"/>
          </ac:spMkLst>
        </pc:spChg>
      </pc:sldChg>
      <pc:sldChg chg="modSp add mod ord">
        <pc:chgData name="PAUL ANDRIOT" userId="4e1e1ae1-1b47-42ec-ac05-5bc9e2f43472" providerId="ADAL" clId="{95D28D59-2001-41D7-A110-BCB90B1E08F4}" dt="2020-07-03T08:35:14.838" v="1444" actId="1076"/>
        <pc:sldMkLst>
          <pc:docMk/>
          <pc:sldMk cId="3213099959" sldId="287"/>
        </pc:sldMkLst>
        <pc:spChg chg="mod">
          <ac:chgData name="PAUL ANDRIOT" userId="4e1e1ae1-1b47-42ec-ac05-5bc9e2f43472" providerId="ADAL" clId="{95D28D59-2001-41D7-A110-BCB90B1E08F4}" dt="2020-07-03T08:33:11.344" v="1219" actId="20577"/>
          <ac:spMkLst>
            <pc:docMk/>
            <pc:sldMk cId="3213099959" sldId="287"/>
            <ac:spMk id="2" creationId="{566E5006-4A72-4221-82DE-5104F32CF0FF}"/>
          </ac:spMkLst>
        </pc:spChg>
        <pc:spChg chg="mod">
          <ac:chgData name="PAUL ANDRIOT" userId="4e1e1ae1-1b47-42ec-ac05-5bc9e2f43472" providerId="ADAL" clId="{95D28D59-2001-41D7-A110-BCB90B1E08F4}" dt="2020-07-03T08:35:14.838" v="1444" actId="1076"/>
          <ac:spMkLst>
            <pc:docMk/>
            <pc:sldMk cId="3213099959" sldId="287"/>
            <ac:spMk id="11" creationId="{DB1FE2B3-EAB2-486A-A3E9-02676A3ABD9B}"/>
          </ac:spMkLst>
        </pc:spChg>
        <pc:spChg chg="mod">
          <ac:chgData name="PAUL ANDRIOT" userId="4e1e1ae1-1b47-42ec-ac05-5bc9e2f43472" providerId="ADAL" clId="{95D28D59-2001-41D7-A110-BCB90B1E08F4}" dt="2020-07-03T08:33:29.635" v="1273" actId="20577"/>
          <ac:spMkLst>
            <pc:docMk/>
            <pc:sldMk cId="3213099959" sldId="287"/>
            <ac:spMk id="20" creationId="{00369B51-8CA4-4D09-870F-9D4492BE4857}"/>
          </ac:spMkLst>
        </pc:spChg>
        <pc:spChg chg="mod">
          <ac:chgData name="PAUL ANDRIOT" userId="4e1e1ae1-1b47-42ec-ac05-5bc9e2f43472" providerId="ADAL" clId="{95D28D59-2001-41D7-A110-BCB90B1E08F4}" dt="2020-07-03T08:33:37.318" v="1293" actId="20577"/>
          <ac:spMkLst>
            <pc:docMk/>
            <pc:sldMk cId="3213099959" sldId="287"/>
            <ac:spMk id="23" creationId="{9CA480D1-539D-4CC3-9DFF-5AB79FDB604A}"/>
          </ac:spMkLst>
        </pc:spChg>
        <pc:spChg chg="mod">
          <ac:chgData name="PAUL ANDRIOT" userId="4e1e1ae1-1b47-42ec-ac05-5bc9e2f43472" providerId="ADAL" clId="{95D28D59-2001-41D7-A110-BCB90B1E08F4}" dt="2020-07-03T08:33:41.196" v="1299" actId="20577"/>
          <ac:spMkLst>
            <pc:docMk/>
            <pc:sldMk cId="3213099959" sldId="287"/>
            <ac:spMk id="27" creationId="{1BAD3314-A25D-46A9-84B0-913D2010EC2F}"/>
          </ac:spMkLst>
        </pc:spChg>
        <pc:spChg chg="mod">
          <ac:chgData name="PAUL ANDRIOT" userId="4e1e1ae1-1b47-42ec-ac05-5bc9e2f43472" providerId="ADAL" clId="{95D28D59-2001-41D7-A110-BCB90B1E08F4}" dt="2020-07-03T08:35:05.218" v="1442" actId="1036"/>
          <ac:spMkLst>
            <pc:docMk/>
            <pc:sldMk cId="3213099959" sldId="287"/>
            <ac:spMk id="68" creationId="{D3F5A91F-0450-4EA9-A522-D88EAF2CE6C9}"/>
          </ac:spMkLst>
        </pc:spChg>
      </pc:sldChg>
    </pc:docChg>
  </pc:docChgLst>
  <pc:docChgLst>
    <pc:chgData name="PAUL ANDRIOT" userId="4e1e1ae1-1b47-42ec-ac05-5bc9e2f43472" providerId="ADAL" clId="{811DCE98-E392-45F1-BC50-A0BF096986B0}"/>
    <pc:docChg chg="undo custSel addSld modSld sldOrd">
      <pc:chgData name="PAUL ANDRIOT" userId="4e1e1ae1-1b47-42ec-ac05-5bc9e2f43472" providerId="ADAL" clId="{811DCE98-E392-45F1-BC50-A0BF096986B0}" dt="2020-07-10T06:16:37.248" v="1417" actId="14100"/>
      <pc:docMkLst>
        <pc:docMk/>
      </pc:docMkLst>
      <pc:sldChg chg="delSp modSp mod modNotesTx">
        <pc:chgData name="PAUL ANDRIOT" userId="4e1e1ae1-1b47-42ec-ac05-5bc9e2f43472" providerId="ADAL" clId="{811DCE98-E392-45F1-BC50-A0BF096986B0}" dt="2020-07-09T19:01:43.317" v="1355" actId="478"/>
        <pc:sldMkLst>
          <pc:docMk/>
          <pc:sldMk cId="4217050995" sldId="256"/>
        </pc:sldMkLst>
        <pc:spChg chg="del mod">
          <ac:chgData name="PAUL ANDRIOT" userId="4e1e1ae1-1b47-42ec-ac05-5bc9e2f43472" providerId="ADAL" clId="{811DCE98-E392-45F1-BC50-A0BF096986B0}" dt="2020-07-09T19:01:43.317" v="1355" actId="478"/>
          <ac:spMkLst>
            <pc:docMk/>
            <pc:sldMk cId="4217050995" sldId="256"/>
            <ac:spMk id="2" creationId="{9D0062DB-52BC-4806-A10C-E8597F7DFCD7}"/>
          </ac:spMkLst>
        </pc:spChg>
      </pc:sldChg>
      <pc:sldChg chg="delSp modSp mod">
        <pc:chgData name="PAUL ANDRIOT" userId="4e1e1ae1-1b47-42ec-ac05-5bc9e2f43472" providerId="ADAL" clId="{811DCE98-E392-45F1-BC50-A0BF096986B0}" dt="2020-07-09T19:01:13.049" v="1346" actId="478"/>
        <pc:sldMkLst>
          <pc:docMk/>
          <pc:sldMk cId="3921137196" sldId="258"/>
        </pc:sldMkLst>
        <pc:spChg chg="del mod">
          <ac:chgData name="PAUL ANDRIOT" userId="4e1e1ae1-1b47-42ec-ac05-5bc9e2f43472" providerId="ADAL" clId="{811DCE98-E392-45F1-BC50-A0BF096986B0}" dt="2020-07-09T19:01:13.049" v="1346" actId="478"/>
          <ac:spMkLst>
            <pc:docMk/>
            <pc:sldMk cId="3921137196" sldId="258"/>
            <ac:spMk id="4" creationId="{415F95CC-606E-4707-8C0E-6DDC9543FDE3}"/>
          </ac:spMkLst>
        </pc:spChg>
      </pc:sldChg>
      <pc:sldChg chg="delSp modSp mod modNotesTx">
        <pc:chgData name="PAUL ANDRIOT" userId="4e1e1ae1-1b47-42ec-ac05-5bc9e2f43472" providerId="ADAL" clId="{811DCE98-E392-45F1-BC50-A0BF096986B0}" dt="2020-07-09T19:01:50.207" v="1357" actId="478"/>
        <pc:sldMkLst>
          <pc:docMk/>
          <pc:sldMk cId="1183091918" sldId="259"/>
        </pc:sldMkLst>
        <pc:spChg chg="del mod">
          <ac:chgData name="PAUL ANDRIOT" userId="4e1e1ae1-1b47-42ec-ac05-5bc9e2f43472" providerId="ADAL" clId="{811DCE98-E392-45F1-BC50-A0BF096986B0}" dt="2020-07-09T19:01:50.207" v="1357" actId="478"/>
          <ac:spMkLst>
            <pc:docMk/>
            <pc:sldMk cId="1183091918" sldId="259"/>
            <ac:spMk id="4" creationId="{AC831B7F-9F4A-4460-8B83-57D9753DBCA9}"/>
          </ac:spMkLst>
        </pc:spChg>
      </pc:sldChg>
      <pc:sldChg chg="delSp mod modNotesTx">
        <pc:chgData name="PAUL ANDRIOT" userId="4e1e1ae1-1b47-42ec-ac05-5bc9e2f43472" providerId="ADAL" clId="{811DCE98-E392-45F1-BC50-A0BF096986B0}" dt="2020-07-09T19:01:21.079" v="1348" actId="478"/>
        <pc:sldMkLst>
          <pc:docMk/>
          <pc:sldMk cId="1732938453" sldId="267"/>
        </pc:sldMkLst>
        <pc:spChg chg="del">
          <ac:chgData name="PAUL ANDRIOT" userId="4e1e1ae1-1b47-42ec-ac05-5bc9e2f43472" providerId="ADAL" clId="{811DCE98-E392-45F1-BC50-A0BF096986B0}" dt="2020-07-09T19:01:21.079" v="1348" actId="478"/>
          <ac:spMkLst>
            <pc:docMk/>
            <pc:sldMk cId="1732938453" sldId="267"/>
            <ac:spMk id="3" creationId="{CDDD2B45-17B6-4F46-AEB9-FEDC653A937B}"/>
          </ac:spMkLst>
        </pc:spChg>
      </pc:sldChg>
      <pc:sldChg chg="delSp modSp mod modNotesTx">
        <pc:chgData name="PAUL ANDRIOT" userId="4e1e1ae1-1b47-42ec-ac05-5bc9e2f43472" providerId="ADAL" clId="{811DCE98-E392-45F1-BC50-A0BF096986B0}" dt="2020-07-09T19:17:17.540" v="1358" actId="20577"/>
        <pc:sldMkLst>
          <pc:docMk/>
          <pc:sldMk cId="4283615385" sldId="269"/>
        </pc:sldMkLst>
        <pc:spChg chg="del mod">
          <ac:chgData name="PAUL ANDRIOT" userId="4e1e1ae1-1b47-42ec-ac05-5bc9e2f43472" providerId="ADAL" clId="{811DCE98-E392-45F1-BC50-A0BF096986B0}" dt="2020-07-09T19:01:34.683" v="1353" actId="478"/>
          <ac:spMkLst>
            <pc:docMk/>
            <pc:sldMk cId="4283615385" sldId="269"/>
            <ac:spMk id="2" creationId="{D3C302E0-DD08-4C9F-B838-E746B82B09CF}"/>
          </ac:spMkLst>
        </pc:spChg>
        <pc:spChg chg="mod">
          <ac:chgData name="PAUL ANDRIOT" userId="4e1e1ae1-1b47-42ec-ac05-5bc9e2f43472" providerId="ADAL" clId="{811DCE98-E392-45F1-BC50-A0BF096986B0}" dt="2020-07-09T19:17:17.540" v="1358" actId="20577"/>
          <ac:spMkLst>
            <pc:docMk/>
            <pc:sldMk cId="4283615385" sldId="269"/>
            <ac:spMk id="8" creationId="{9E606875-7244-43B1-93BD-C36DB5D78F0B}"/>
          </ac:spMkLst>
        </pc:spChg>
      </pc:sldChg>
      <pc:sldChg chg="delSp mod modNotesTx">
        <pc:chgData name="PAUL ANDRIOT" userId="4e1e1ae1-1b47-42ec-ac05-5bc9e2f43472" providerId="ADAL" clId="{811DCE98-E392-45F1-BC50-A0BF096986B0}" dt="2020-07-09T19:00:45.823" v="1338" actId="478"/>
        <pc:sldMkLst>
          <pc:docMk/>
          <pc:sldMk cId="1908212359" sldId="270"/>
        </pc:sldMkLst>
        <pc:spChg chg="del">
          <ac:chgData name="PAUL ANDRIOT" userId="4e1e1ae1-1b47-42ec-ac05-5bc9e2f43472" providerId="ADAL" clId="{811DCE98-E392-45F1-BC50-A0BF096986B0}" dt="2020-07-09T19:00:45.823" v="1338" actId="478"/>
          <ac:spMkLst>
            <pc:docMk/>
            <pc:sldMk cId="1908212359" sldId="270"/>
            <ac:spMk id="3" creationId="{B0451DE3-9687-4124-83D8-D615A16F9ECE}"/>
          </ac:spMkLst>
        </pc:spChg>
      </pc:sldChg>
      <pc:sldChg chg="delSp modSp mod modNotesTx">
        <pc:chgData name="PAUL ANDRIOT" userId="4e1e1ae1-1b47-42ec-ac05-5bc9e2f43472" providerId="ADAL" clId="{811DCE98-E392-45F1-BC50-A0BF096986B0}" dt="2020-07-09T22:37:26.377" v="1407"/>
        <pc:sldMkLst>
          <pc:docMk/>
          <pc:sldMk cId="894184813" sldId="271"/>
        </pc:sldMkLst>
        <pc:spChg chg="del mod">
          <ac:chgData name="PAUL ANDRIOT" userId="4e1e1ae1-1b47-42ec-ac05-5bc9e2f43472" providerId="ADAL" clId="{811DCE98-E392-45F1-BC50-A0BF096986B0}" dt="2020-07-09T19:01:05.657" v="1344" actId="478"/>
          <ac:spMkLst>
            <pc:docMk/>
            <pc:sldMk cId="894184813" sldId="271"/>
            <ac:spMk id="3" creationId="{795D30F2-ADD8-4510-B179-8C063F72A385}"/>
          </ac:spMkLst>
        </pc:spChg>
        <pc:graphicFrameChg chg="mod modGraphic">
          <ac:chgData name="PAUL ANDRIOT" userId="4e1e1ae1-1b47-42ec-ac05-5bc9e2f43472" providerId="ADAL" clId="{811DCE98-E392-45F1-BC50-A0BF096986B0}" dt="2020-07-09T22:37:26.377" v="1407"/>
          <ac:graphicFrameMkLst>
            <pc:docMk/>
            <pc:sldMk cId="894184813" sldId="271"/>
            <ac:graphicFrameMk id="5" creationId="{0F29CA83-F816-489D-AB65-84184A3D59F6}"/>
          </ac:graphicFrameMkLst>
        </pc:graphicFrameChg>
      </pc:sldChg>
      <pc:sldChg chg="delSp modSp mod modNotesTx">
        <pc:chgData name="PAUL ANDRIOT" userId="4e1e1ae1-1b47-42ec-ac05-5bc9e2f43472" providerId="ADAL" clId="{811DCE98-E392-45F1-BC50-A0BF096986B0}" dt="2020-07-10T06:16:37.248" v="1417" actId="14100"/>
        <pc:sldMkLst>
          <pc:docMk/>
          <pc:sldMk cId="880409721" sldId="275"/>
        </pc:sldMkLst>
        <pc:spChg chg="del">
          <ac:chgData name="PAUL ANDRIOT" userId="4e1e1ae1-1b47-42ec-ac05-5bc9e2f43472" providerId="ADAL" clId="{811DCE98-E392-45F1-BC50-A0BF096986B0}" dt="2020-07-09T19:00:59.925" v="1342" actId="478"/>
          <ac:spMkLst>
            <pc:docMk/>
            <pc:sldMk cId="880409721" sldId="275"/>
            <ac:spMk id="3" creationId="{F065A7C6-36C7-4B42-B2A1-345E482E0B8C}"/>
          </ac:spMkLst>
        </pc:spChg>
        <pc:spChg chg="mod">
          <ac:chgData name="PAUL ANDRIOT" userId="4e1e1ae1-1b47-42ec-ac05-5bc9e2f43472" providerId="ADAL" clId="{811DCE98-E392-45F1-BC50-A0BF096986B0}" dt="2020-07-10T06:16:37.248" v="1417" actId="14100"/>
          <ac:spMkLst>
            <pc:docMk/>
            <pc:sldMk cId="880409721" sldId="275"/>
            <ac:spMk id="8" creationId="{4BCE8576-38F1-4CA9-90D4-86D5143D2159}"/>
          </ac:spMkLst>
        </pc:spChg>
      </pc:sldChg>
      <pc:sldChg chg="delSp mod modNotesTx">
        <pc:chgData name="PAUL ANDRIOT" userId="4e1e1ae1-1b47-42ec-ac05-5bc9e2f43472" providerId="ADAL" clId="{811DCE98-E392-45F1-BC50-A0BF096986B0}" dt="2020-07-09T19:00:53.324" v="1340" actId="478"/>
        <pc:sldMkLst>
          <pc:docMk/>
          <pc:sldMk cId="682911146" sldId="276"/>
        </pc:sldMkLst>
        <pc:spChg chg="del">
          <ac:chgData name="PAUL ANDRIOT" userId="4e1e1ae1-1b47-42ec-ac05-5bc9e2f43472" providerId="ADAL" clId="{811DCE98-E392-45F1-BC50-A0BF096986B0}" dt="2020-07-09T19:00:53.324" v="1340" actId="478"/>
          <ac:spMkLst>
            <pc:docMk/>
            <pc:sldMk cId="682911146" sldId="276"/>
            <ac:spMk id="3" creationId="{C1F5077B-0600-457B-A73B-F79DBB991801}"/>
          </ac:spMkLst>
        </pc:spChg>
      </pc:sldChg>
      <pc:sldChg chg="delSp mod">
        <pc:chgData name="PAUL ANDRIOT" userId="4e1e1ae1-1b47-42ec-ac05-5bc9e2f43472" providerId="ADAL" clId="{811DCE98-E392-45F1-BC50-A0BF096986B0}" dt="2020-07-09T17:02:02.299" v="1031" actId="478"/>
        <pc:sldMkLst>
          <pc:docMk/>
          <pc:sldMk cId="2771613970" sldId="279"/>
        </pc:sldMkLst>
        <pc:spChg chg="del">
          <ac:chgData name="PAUL ANDRIOT" userId="4e1e1ae1-1b47-42ec-ac05-5bc9e2f43472" providerId="ADAL" clId="{811DCE98-E392-45F1-BC50-A0BF096986B0}" dt="2020-07-09T17:02:02.299" v="1031" actId="478"/>
          <ac:spMkLst>
            <pc:docMk/>
            <pc:sldMk cId="2771613970" sldId="279"/>
            <ac:spMk id="3" creationId="{A3F81B1B-4463-4A25-8D4C-131BADB505E6}"/>
          </ac:spMkLst>
        </pc:spChg>
      </pc:sldChg>
      <pc:sldChg chg="delSp modSp mod ord modNotesTx">
        <pc:chgData name="PAUL ANDRIOT" userId="4e1e1ae1-1b47-42ec-ac05-5bc9e2f43472" providerId="ADAL" clId="{811DCE98-E392-45F1-BC50-A0BF096986B0}" dt="2020-07-09T19:35:04.463" v="1395" actId="20578"/>
        <pc:sldMkLst>
          <pc:docMk/>
          <pc:sldMk cId="408010253" sldId="280"/>
        </pc:sldMkLst>
        <pc:spChg chg="del">
          <ac:chgData name="PAUL ANDRIOT" userId="4e1e1ae1-1b47-42ec-ac05-5bc9e2f43472" providerId="ADAL" clId="{811DCE98-E392-45F1-BC50-A0BF096986B0}" dt="2020-07-09T19:00:39.101" v="1336" actId="478"/>
          <ac:spMkLst>
            <pc:docMk/>
            <pc:sldMk cId="408010253" sldId="280"/>
            <ac:spMk id="2" creationId="{592954C4-A9A6-441E-9220-1920CAC574EF}"/>
          </ac:spMkLst>
        </pc:spChg>
        <pc:graphicFrameChg chg="modGraphic">
          <ac:chgData name="PAUL ANDRIOT" userId="4e1e1ae1-1b47-42ec-ac05-5bc9e2f43472" providerId="ADAL" clId="{811DCE98-E392-45F1-BC50-A0BF096986B0}" dt="2020-07-09T18:59:34.960" v="1325" actId="207"/>
          <ac:graphicFrameMkLst>
            <pc:docMk/>
            <pc:sldMk cId="408010253" sldId="280"/>
            <ac:graphicFrameMk id="3" creationId="{7F36CE49-AAFA-4246-A618-2D438BA73719}"/>
          </ac:graphicFrameMkLst>
        </pc:graphicFrameChg>
      </pc:sldChg>
      <pc:sldChg chg="delSp mod modNotesTx">
        <pc:chgData name="PAUL ANDRIOT" userId="4e1e1ae1-1b47-42ec-ac05-5bc9e2f43472" providerId="ADAL" clId="{811DCE98-E392-45F1-BC50-A0BF096986B0}" dt="2020-07-09T19:00:31.579" v="1334" actId="478"/>
        <pc:sldMkLst>
          <pc:docMk/>
          <pc:sldMk cId="158930018" sldId="281"/>
        </pc:sldMkLst>
        <pc:spChg chg="del">
          <ac:chgData name="PAUL ANDRIOT" userId="4e1e1ae1-1b47-42ec-ac05-5bc9e2f43472" providerId="ADAL" clId="{811DCE98-E392-45F1-BC50-A0BF096986B0}" dt="2020-07-09T19:00:31.579" v="1334" actId="478"/>
          <ac:spMkLst>
            <pc:docMk/>
            <pc:sldMk cId="158930018" sldId="281"/>
            <ac:spMk id="2" creationId="{E76A2BF7-775D-4642-AA90-1475D997514C}"/>
          </ac:spMkLst>
        </pc:spChg>
      </pc:sldChg>
      <pc:sldChg chg="delSp modSp mod modNotesTx">
        <pc:chgData name="PAUL ANDRIOT" userId="4e1e1ae1-1b47-42ec-ac05-5bc9e2f43472" providerId="ADAL" clId="{811DCE98-E392-45F1-BC50-A0BF096986B0}" dt="2020-07-09T19:35:15.846" v="1402" actId="20577"/>
        <pc:sldMkLst>
          <pc:docMk/>
          <pc:sldMk cId="4256197489" sldId="282"/>
        </pc:sldMkLst>
        <pc:spChg chg="del mod">
          <ac:chgData name="PAUL ANDRIOT" userId="4e1e1ae1-1b47-42ec-ac05-5bc9e2f43472" providerId="ADAL" clId="{811DCE98-E392-45F1-BC50-A0BF096986B0}" dt="2020-07-09T18:58:27.618" v="1317" actId="478"/>
          <ac:spMkLst>
            <pc:docMk/>
            <pc:sldMk cId="4256197489" sldId="282"/>
            <ac:spMk id="3" creationId="{A925AC04-0FBF-44BC-B56B-954F3CAB1E1C}"/>
          </ac:spMkLst>
        </pc:spChg>
        <pc:spChg chg="mod">
          <ac:chgData name="PAUL ANDRIOT" userId="4e1e1ae1-1b47-42ec-ac05-5bc9e2f43472" providerId="ADAL" clId="{811DCE98-E392-45F1-BC50-A0BF096986B0}" dt="2020-07-09T19:35:15.846" v="1402" actId="20577"/>
          <ac:spMkLst>
            <pc:docMk/>
            <pc:sldMk cId="4256197489" sldId="282"/>
            <ac:spMk id="10" creationId="{CC844E40-D697-4DB2-BBAA-1FC34517EC71}"/>
          </ac:spMkLst>
        </pc:spChg>
        <pc:graphicFrameChg chg="modGraphic">
          <ac:chgData name="PAUL ANDRIOT" userId="4e1e1ae1-1b47-42ec-ac05-5bc9e2f43472" providerId="ADAL" clId="{811DCE98-E392-45F1-BC50-A0BF096986B0}" dt="2020-07-09T18:59:06.927" v="1320" actId="207"/>
          <ac:graphicFrameMkLst>
            <pc:docMk/>
            <pc:sldMk cId="4256197489" sldId="282"/>
            <ac:graphicFrameMk id="2" creationId="{44DD8132-89C2-47E1-B73E-E6A6B684708B}"/>
          </ac:graphicFrameMkLst>
        </pc:graphicFrameChg>
      </pc:sldChg>
      <pc:sldChg chg="delSp modSp mod modNotesTx">
        <pc:chgData name="PAUL ANDRIOT" userId="4e1e1ae1-1b47-42ec-ac05-5bc9e2f43472" providerId="ADAL" clId="{811DCE98-E392-45F1-BC50-A0BF096986B0}" dt="2020-07-09T19:00:11.665" v="1332" actId="207"/>
        <pc:sldMkLst>
          <pc:docMk/>
          <pc:sldMk cId="3218709319" sldId="283"/>
        </pc:sldMkLst>
        <pc:spChg chg="del mod">
          <ac:chgData name="PAUL ANDRIOT" userId="4e1e1ae1-1b47-42ec-ac05-5bc9e2f43472" providerId="ADAL" clId="{811DCE98-E392-45F1-BC50-A0BF096986B0}" dt="2020-07-09T18:56:54.970" v="1300" actId="478"/>
          <ac:spMkLst>
            <pc:docMk/>
            <pc:sldMk cId="3218709319" sldId="283"/>
            <ac:spMk id="3" creationId="{D178DBBB-6622-49F7-BB3E-2683F33D15AF}"/>
          </ac:spMkLst>
        </pc:spChg>
        <pc:spChg chg="mod">
          <ac:chgData name="PAUL ANDRIOT" userId="4e1e1ae1-1b47-42ec-ac05-5bc9e2f43472" providerId="ADAL" clId="{811DCE98-E392-45F1-BC50-A0BF096986B0}" dt="2020-07-09T18:58:03.789" v="1315" actId="20577"/>
          <ac:spMkLst>
            <pc:docMk/>
            <pc:sldMk cId="3218709319" sldId="283"/>
            <ac:spMk id="5" creationId="{DF9FD7BC-9B92-408E-9759-42489D30A9E7}"/>
          </ac:spMkLst>
        </pc:spChg>
        <pc:graphicFrameChg chg="modGraphic">
          <ac:chgData name="PAUL ANDRIOT" userId="4e1e1ae1-1b47-42ec-ac05-5bc9e2f43472" providerId="ADAL" clId="{811DCE98-E392-45F1-BC50-A0BF096986B0}" dt="2020-07-09T19:00:11.665" v="1332" actId="207"/>
          <ac:graphicFrameMkLst>
            <pc:docMk/>
            <pc:sldMk cId="3218709319" sldId="283"/>
            <ac:graphicFrameMk id="2" creationId="{6E96CC44-8858-4BCE-924A-ADC9BA46353A}"/>
          </ac:graphicFrameMkLst>
        </pc:graphicFrameChg>
      </pc:sldChg>
      <pc:sldChg chg="delSp mod modNotesTx">
        <pc:chgData name="PAUL ANDRIOT" userId="4e1e1ae1-1b47-42ec-ac05-5bc9e2f43472" providerId="ADAL" clId="{811DCE98-E392-45F1-BC50-A0BF096986B0}" dt="2020-07-09T19:01:27.123" v="1350" actId="478"/>
        <pc:sldMkLst>
          <pc:docMk/>
          <pc:sldMk cId="2164430634" sldId="285"/>
        </pc:sldMkLst>
        <pc:spChg chg="del">
          <ac:chgData name="PAUL ANDRIOT" userId="4e1e1ae1-1b47-42ec-ac05-5bc9e2f43472" providerId="ADAL" clId="{811DCE98-E392-45F1-BC50-A0BF096986B0}" dt="2020-07-09T19:01:27.123" v="1350" actId="478"/>
          <ac:spMkLst>
            <pc:docMk/>
            <pc:sldMk cId="2164430634" sldId="285"/>
            <ac:spMk id="5" creationId="{03F30B8D-0776-4815-8BFD-99B52CCCE120}"/>
          </ac:spMkLst>
        </pc:spChg>
      </pc:sldChg>
      <pc:sldChg chg="modSp new mod">
        <pc:chgData name="PAUL ANDRIOT" userId="4e1e1ae1-1b47-42ec-ac05-5bc9e2f43472" providerId="ADAL" clId="{811DCE98-E392-45F1-BC50-A0BF096986B0}" dt="2020-07-09T18:55:28.725" v="1228" actId="12"/>
        <pc:sldMkLst>
          <pc:docMk/>
          <pc:sldMk cId="678137598" sldId="286"/>
        </pc:sldMkLst>
        <pc:spChg chg="mod">
          <ac:chgData name="PAUL ANDRIOT" userId="4e1e1ae1-1b47-42ec-ac05-5bc9e2f43472" providerId="ADAL" clId="{811DCE98-E392-45F1-BC50-A0BF096986B0}" dt="2020-07-09T16:49:23.474" v="8" actId="20577"/>
          <ac:spMkLst>
            <pc:docMk/>
            <pc:sldMk cId="678137598" sldId="286"/>
            <ac:spMk id="2" creationId="{3295A41F-70DA-45FB-8C26-D9FCF27C6F27}"/>
          </ac:spMkLst>
        </pc:spChg>
        <pc:spChg chg="mod">
          <ac:chgData name="PAUL ANDRIOT" userId="4e1e1ae1-1b47-42ec-ac05-5bc9e2f43472" providerId="ADAL" clId="{811DCE98-E392-45F1-BC50-A0BF096986B0}" dt="2020-07-09T18:55:28.725" v="1228" actId="12"/>
          <ac:spMkLst>
            <pc:docMk/>
            <pc:sldMk cId="678137598" sldId="286"/>
            <ac:spMk id="3" creationId="{BB353518-5B82-463B-A3D5-4FF0FAD09F21}"/>
          </ac:spMkLst>
        </pc:spChg>
      </pc:sldChg>
      <pc:sldChg chg="modSp new mod">
        <pc:chgData name="PAUL ANDRIOT" userId="4e1e1ae1-1b47-42ec-ac05-5bc9e2f43472" providerId="ADAL" clId="{811DCE98-E392-45F1-BC50-A0BF096986B0}" dt="2020-07-09T19:33:27.762" v="1392" actId="20577"/>
        <pc:sldMkLst>
          <pc:docMk/>
          <pc:sldMk cId="2056863331" sldId="287"/>
        </pc:sldMkLst>
        <pc:spChg chg="mod">
          <ac:chgData name="PAUL ANDRIOT" userId="4e1e1ae1-1b47-42ec-ac05-5bc9e2f43472" providerId="ADAL" clId="{811DCE98-E392-45F1-BC50-A0BF096986B0}" dt="2020-07-09T16:50:47.476" v="273" actId="20577"/>
          <ac:spMkLst>
            <pc:docMk/>
            <pc:sldMk cId="2056863331" sldId="287"/>
            <ac:spMk id="2" creationId="{D81216DA-71EF-4FA5-8043-D71E25D1AAED}"/>
          </ac:spMkLst>
        </pc:spChg>
        <pc:spChg chg="mod">
          <ac:chgData name="PAUL ANDRIOT" userId="4e1e1ae1-1b47-42ec-ac05-5bc9e2f43472" providerId="ADAL" clId="{811DCE98-E392-45F1-BC50-A0BF096986B0}" dt="2020-07-09T19:33:27.762" v="1392" actId="20577"/>
          <ac:spMkLst>
            <pc:docMk/>
            <pc:sldMk cId="2056863331" sldId="287"/>
            <ac:spMk id="3" creationId="{76F56A2D-1ADF-469B-84B2-E7B16DD69526}"/>
          </ac:spMkLst>
        </pc:spChg>
      </pc:sldChg>
      <pc:sldChg chg="modSp add mod">
        <pc:chgData name="PAUL ANDRIOT" userId="4e1e1ae1-1b47-42ec-ac05-5bc9e2f43472" providerId="ADAL" clId="{811DCE98-E392-45F1-BC50-A0BF096986B0}" dt="2020-07-09T18:55:00.056" v="1225" actId="20577"/>
        <pc:sldMkLst>
          <pc:docMk/>
          <pc:sldMk cId="1721863966" sldId="288"/>
        </pc:sldMkLst>
        <pc:spChg chg="mod">
          <ac:chgData name="PAUL ANDRIOT" userId="4e1e1ae1-1b47-42ec-ac05-5bc9e2f43472" providerId="ADAL" clId="{811DCE98-E392-45F1-BC50-A0BF096986B0}" dt="2020-07-09T18:55:00.056" v="1225" actId="20577"/>
          <ac:spMkLst>
            <pc:docMk/>
            <pc:sldMk cId="1721863966" sldId="288"/>
            <ac:spMk id="2" creationId="{4529B8B7-5A1F-460D-8B1B-E5BDF9EE96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6D63E-9AF6-41F9-BCD8-B3FE951D2248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F303B-A1DA-41FE-9DFB-174367005C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34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clair le titre veut dire quoi ? </a:t>
            </a:r>
          </a:p>
          <a:p>
            <a:r>
              <a:rPr lang="fr-FR" dirty="0"/>
              <a:t>Vulgariser le titre</a:t>
            </a:r>
          </a:p>
          <a:p>
            <a:endParaRPr lang="fr-FR" dirty="0"/>
          </a:p>
          <a:p>
            <a:r>
              <a:rPr lang="fr-FR" dirty="0"/>
              <a:t>« Recherche avec FL, AS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F303B-A1DA-41FE-9DFB-174367005CB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1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Le gradient est toujours négatif,</a:t>
            </a:r>
          </a:p>
          <a:p>
            <a:r>
              <a:rPr lang="fr-FR" sz="1200" dirty="0"/>
              <a:t>Ça décroit beaucoup plus vite, la pente est beaucoup plus forte</a:t>
            </a:r>
          </a:p>
          <a:p>
            <a:endParaRPr lang="fr-FR" sz="1200" dirty="0"/>
          </a:p>
          <a:p>
            <a:r>
              <a:rPr lang="fr-FR" sz="1200" dirty="0"/>
              <a:t>Les deux c’est des gradient négatif mais le deuxième est bcp plus fort</a:t>
            </a:r>
          </a:p>
          <a:p>
            <a:endParaRPr lang="fr-FR" sz="1200" dirty="0"/>
          </a:p>
          <a:p>
            <a:r>
              <a:rPr lang="fr-FR" sz="1200" dirty="0"/>
              <a:t>Ce qui n’est pas du ressort de la localisation pourrait être du ressort </a:t>
            </a:r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897CE-8FD1-4B40-9AFA-B03413F0123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162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other hand, when we are interested in the notes of the buildings.</a:t>
            </a:r>
          </a:p>
          <a:p>
            <a:r>
              <a:rPr lang="en-US" dirty="0"/>
              <a:t>We find that an opposite effect.</a:t>
            </a:r>
          </a:p>
          <a:p>
            <a:r>
              <a:rPr lang="en-US" dirty="0"/>
              <a:t>It is the buildings on the outskirts that get the highest building quality ratings.</a:t>
            </a:r>
          </a:p>
          <a:p>
            <a:r>
              <a:rPr lang="en-US" dirty="0"/>
              <a:t>We could explain this by the quality of the urban fabric itself.</a:t>
            </a:r>
          </a:p>
          <a:p>
            <a:r>
              <a:rPr lang="en-US" dirty="0"/>
              <a:t>Indeed, the city centers are generally older than the periphery.</a:t>
            </a:r>
          </a:p>
          <a:p>
            <a:r>
              <a:rPr lang="en-US" dirty="0"/>
              <a:t>On the periphery there are new development projects.</a:t>
            </a:r>
          </a:p>
          <a:p>
            <a:r>
              <a:rPr lang="en-US" dirty="0"/>
              <a:t>And so new buildings.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897CE-8FD1-4B40-9AFA-B03413F0123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237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Approfondissement </a:t>
            </a:r>
          </a:p>
          <a:p>
            <a:endParaRPr lang="fr-FR" sz="1200" dirty="0"/>
          </a:p>
          <a:p>
            <a:r>
              <a:rPr lang="fr-FR" sz="1200" dirty="0"/>
              <a:t>Pour approfondir les premiers résultats</a:t>
            </a:r>
          </a:p>
          <a:p>
            <a:endParaRPr lang="fr-FR" sz="1200" dirty="0"/>
          </a:p>
          <a:p>
            <a:r>
              <a:rPr lang="fr-FR" sz="1200" dirty="0"/>
              <a:t>Nous allons étudier les </a:t>
            </a:r>
            <a:r>
              <a:rPr lang="fr-FR" sz="1200" dirty="0" err="1"/>
              <a:t>intéraction</a:t>
            </a:r>
            <a:r>
              <a:rPr lang="fr-FR" sz="1200" dirty="0"/>
              <a:t> entre qualité et mesures financiers entre la distance , l’hypothèse monocentrique </a:t>
            </a:r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Se raccrocher au fil rouge, toujours le rappeler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F303B-A1DA-41FE-9DFB-174367005CB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699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-6,23 c’est pas beaucoup</a:t>
            </a:r>
          </a:p>
          <a:p>
            <a:r>
              <a:rPr lang="fr-FR" sz="1200" dirty="0"/>
              <a:t>C’est un gradient négatif, mais faible. </a:t>
            </a:r>
          </a:p>
          <a:p>
            <a:r>
              <a:rPr lang="fr-FR" sz="1200" dirty="0"/>
              <a:t>En 10km on perd 60pts /1000.</a:t>
            </a:r>
          </a:p>
          <a:p>
            <a:r>
              <a:rPr lang="fr-FR" sz="1200" dirty="0"/>
              <a:t>Ce qui vient confirmer la première observation</a:t>
            </a:r>
          </a:p>
          <a:p>
            <a:endParaRPr lang="fr-FR" sz="1200" dirty="0"/>
          </a:p>
          <a:p>
            <a:r>
              <a:rPr lang="fr-FR" sz="1200" dirty="0"/>
              <a:t>Et structure bâtie = non significatif</a:t>
            </a:r>
          </a:p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897CE-8FD1-4B40-9AFA-B03413F0123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078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Jouer le contraste</a:t>
            </a:r>
          </a:p>
          <a:p>
            <a:endParaRPr lang="fr-FR" sz="1200" dirty="0"/>
          </a:p>
          <a:p>
            <a:r>
              <a:rPr lang="fr-FR" sz="1200" dirty="0"/>
              <a:t>Mais par contre chez les experts financiers gradient fort.</a:t>
            </a:r>
          </a:p>
          <a:p>
            <a:endParaRPr lang="fr-FR" sz="1200" dirty="0"/>
          </a:p>
          <a:p>
            <a:r>
              <a:rPr lang="fr-FR" sz="1200" dirty="0"/>
              <a:t>Les gradients sont beaucoup plus fort</a:t>
            </a:r>
          </a:p>
          <a:p>
            <a:r>
              <a:rPr lang="fr-FR" sz="1200" dirty="0"/>
              <a:t>Les experts sont une perception clairement monocentrique</a:t>
            </a:r>
          </a:p>
          <a:p>
            <a:endParaRPr lang="fr-FR" sz="1200" dirty="0"/>
          </a:p>
          <a:p>
            <a:r>
              <a:rPr lang="fr-FR" sz="1200" dirty="0"/>
              <a:t>Si question sur les constante = </a:t>
            </a:r>
            <a:r>
              <a:rPr lang="fr-FR" sz="1200" dirty="0" err="1"/>
              <a:t>spec</a:t>
            </a:r>
            <a:r>
              <a:rPr lang="fr-FR" sz="1200" dirty="0"/>
              <a:t> </a:t>
            </a:r>
            <a:r>
              <a:rPr lang="fr-FR" sz="1200" dirty="0" err="1"/>
              <a:t>econométriques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897CE-8FD1-4B40-9AFA-B03413F0123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783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Toujours revenir à l’hypothèse géographique</a:t>
            </a:r>
          </a:p>
          <a:p>
            <a:endParaRPr lang="fr-FR" sz="1200" dirty="0"/>
          </a:p>
          <a:p>
            <a:r>
              <a:rPr lang="fr-FR" sz="1200" dirty="0"/>
              <a:t>Simplifier au max</a:t>
            </a:r>
          </a:p>
          <a:p>
            <a:endParaRPr lang="fr-FR" sz="1200" dirty="0"/>
          </a:p>
          <a:p>
            <a:r>
              <a:rPr lang="fr-FR" sz="1200" dirty="0"/>
              <a:t>Nommer les dimensions qui sont monocentriques </a:t>
            </a:r>
          </a:p>
          <a:p>
            <a:r>
              <a:rPr lang="fr-FR" sz="1200" dirty="0"/>
              <a:t>Celles qui sont monocentriques inversées</a:t>
            </a:r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La distance au centre n’explique pas la qualité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897CE-8FD1-4B40-9AFA-B03413F0123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728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Bien articuler le fil rouge 14 – 15 – 16 17</a:t>
            </a:r>
          </a:p>
          <a:p>
            <a:endParaRPr lang="fr-FR" sz="1200" dirty="0"/>
          </a:p>
          <a:p>
            <a:r>
              <a:rPr lang="fr-FR" sz="1200" dirty="0"/>
              <a:t>Simplifier le texte et augmenter la taille du texte</a:t>
            </a:r>
          </a:p>
          <a:p>
            <a:endParaRPr lang="fr-FR" sz="1200" dirty="0"/>
          </a:p>
          <a:p>
            <a:r>
              <a:rPr lang="fr-FR" sz="1200" dirty="0"/>
              <a:t>R² = pouvoir explicatif du modèle</a:t>
            </a:r>
          </a:p>
          <a:p>
            <a:endParaRPr lang="fr-FR" sz="1200" dirty="0"/>
          </a:p>
          <a:p>
            <a:r>
              <a:rPr lang="fr-FR" sz="1200" dirty="0"/>
              <a:t>Le violet = quand c’est pas significatif = pas pris en compte</a:t>
            </a:r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Ajouter un slide de conclusion qui récapitule les 4 points principaux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897CE-8FD1-4B40-9AFA-B03413F0123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53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Traduction de la question de recherche, dire de manière basique simple </a:t>
            </a:r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Être plus simple, vulgariser pour le monde professionnel</a:t>
            </a:r>
          </a:p>
          <a:p>
            <a:endParaRPr lang="fr-FR" sz="1200" dirty="0"/>
          </a:p>
          <a:p>
            <a:r>
              <a:rPr lang="fr-FR" sz="1200" dirty="0"/>
              <a:t>C’est la </a:t>
            </a:r>
            <a:r>
              <a:rPr lang="fr-FR" sz="1200" dirty="0" err="1"/>
              <a:t>géographei</a:t>
            </a:r>
            <a:r>
              <a:rPr lang="fr-FR" sz="1200" dirty="0"/>
              <a:t> de la  fi/qualité dont on va se demander si mono / poly centrique</a:t>
            </a:r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« on va voir que les représentation </a:t>
            </a:r>
            <a:r>
              <a:rPr lang="fr-FR" sz="1200" dirty="0" err="1"/>
              <a:t>patailes</a:t>
            </a:r>
            <a:r>
              <a:rPr lang="fr-FR" sz="1200" dirty="0"/>
              <a:t> de ces 2 géo ne sont pas les mêmes »</a:t>
            </a:r>
          </a:p>
          <a:p>
            <a:endParaRPr lang="fr-FR" sz="1200" dirty="0"/>
          </a:p>
          <a:p>
            <a:r>
              <a:rPr lang="fr-FR" sz="1200" dirty="0"/>
              <a:t>Déroulement – récit – fil conducteur sur les slides 2 – 3 – 4 -5 ( enchainement des idées, logique dans l’agencement des idées , mettre en avant le fil rouge)</a:t>
            </a:r>
          </a:p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897CE-8FD1-4B40-9AFA-B03413F012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23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Déroulé avec fil rouge</a:t>
            </a:r>
          </a:p>
          <a:p>
            <a:endParaRPr lang="fr-FR" sz="1200" dirty="0"/>
          </a:p>
          <a:p>
            <a:r>
              <a:rPr lang="fr-FR" sz="1200" dirty="0"/>
              <a:t>La ville moderne = préciser que l’ensemble (</a:t>
            </a:r>
            <a:r>
              <a:rPr lang="fr-FR" sz="1200" dirty="0" err="1"/>
              <a:t>résidenti</a:t>
            </a:r>
            <a:r>
              <a:rPr lang="fr-FR" sz="1200" dirty="0"/>
              <a:t>, commerce, tout) = poly</a:t>
            </a:r>
          </a:p>
          <a:p>
            <a:endParaRPr lang="fr-FR" sz="1200" dirty="0"/>
          </a:p>
          <a:p>
            <a:r>
              <a:rPr lang="fr-FR" sz="1200" dirty="0"/>
              <a:t>Et les bureaux spécifiquement</a:t>
            </a:r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897CE-8FD1-4B40-9AFA-B03413F012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90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Enjeu du fil conducteur</a:t>
            </a:r>
          </a:p>
          <a:p>
            <a:endParaRPr lang="fr-FR" sz="1800" dirty="0"/>
          </a:p>
          <a:p>
            <a:r>
              <a:rPr lang="fr-FR" sz="1800" dirty="0"/>
              <a:t>Bien insister sur le signal de qualité </a:t>
            </a:r>
          </a:p>
          <a:p>
            <a:r>
              <a:rPr lang="fr-FR" sz="1800" dirty="0"/>
              <a:t>ET c’est ce signal de qualité dont on va regarder la géographie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3C9CA-9902-47ED-8A2D-F99B5FD253E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51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Préciser mesure RQR</a:t>
            </a:r>
          </a:p>
          <a:p>
            <a:r>
              <a:rPr lang="fr-FR" sz="1200" dirty="0"/>
              <a:t>Une grille + une pyramide </a:t>
            </a:r>
          </a:p>
          <a:p>
            <a:endParaRPr lang="fr-FR" sz="1200" dirty="0"/>
          </a:p>
          <a:p>
            <a:r>
              <a:rPr lang="fr-FR" sz="1200" dirty="0"/>
              <a:t>C’est le marché qui décide de l’articulation des niveaux de qualité</a:t>
            </a:r>
          </a:p>
          <a:p>
            <a:r>
              <a:rPr lang="fr-FR" sz="1200" dirty="0"/>
              <a:t>Le rôle de RQR est de sonder le marché pour savoir comment s’articulent les niveaux.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897CE-8FD1-4B40-9AFA-B03413F0123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06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897CE-8FD1-4B40-9AFA-B03413F0123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878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897CE-8FD1-4B40-9AFA-B03413F012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0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Variables « utilisées » « introduites » au lieu de « manipuler »</a:t>
            </a:r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Rajouter quadrillage + commenter un peu plus les min et max</a:t>
            </a:r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Commenter la distance au centre (</a:t>
            </a:r>
            <a:r>
              <a:rPr lang="fr-FR" sz="1200" dirty="0" err="1"/>
              <a:t>jusq’à</a:t>
            </a:r>
            <a:r>
              <a:rPr lang="fr-FR" sz="1200" dirty="0"/>
              <a:t> 23 km)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897CE-8FD1-4B40-9AFA-B03413F012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796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Gradient = dérivée</a:t>
            </a:r>
          </a:p>
          <a:p>
            <a:r>
              <a:rPr lang="fr-FR" sz="1200" dirty="0"/>
              <a:t>« Un gradient est négatif »</a:t>
            </a:r>
          </a:p>
          <a:p>
            <a:r>
              <a:rPr lang="fr-FR" sz="1200" dirty="0"/>
              <a:t>« La variable est dégressive »</a:t>
            </a:r>
          </a:p>
          <a:p>
            <a:r>
              <a:rPr lang="fr-FR" sz="1200" dirty="0"/>
              <a:t>« Fonction décroissante »</a:t>
            </a:r>
          </a:p>
          <a:p>
            <a:endParaRPr lang="fr-FR" sz="1200" dirty="0"/>
          </a:p>
          <a:p>
            <a:r>
              <a:rPr lang="fr-FR" sz="1200" dirty="0"/>
              <a:t>Dire que le gradient est négatif et faible</a:t>
            </a:r>
          </a:p>
          <a:p>
            <a:r>
              <a:rPr lang="fr-FR" sz="1200" dirty="0"/>
              <a:t>On parcours 23km pourtant la note de qualité globale baisse relativement peu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897CE-8FD1-4B40-9AFA-B03413F0123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06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D4E03-BF74-43B5-96D7-4CF97180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78FC94-BF42-41E3-812A-FB5BAC3AB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ED0EDD-6172-4872-8EA8-AF01C633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37E-2D41-43F2-94F4-538E777173A9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FBB285-7A6F-4794-A9F3-8BDCF33E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95B49F-6FF3-42E1-8B7D-764B8F39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CAD-FF18-4632-912A-EFBCAC8F5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22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44686-2652-4FD3-ABCF-D21FE3BF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343F17-8EBB-4038-9F2B-FA020E9BC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31C096-3CDD-496E-B8E7-61693D05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37E-2D41-43F2-94F4-538E777173A9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D01BE9-F147-4F6C-AA63-05AF195B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767874-8A1B-4ED6-AD36-2CF707C9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CAD-FF18-4632-912A-EFBCAC8F5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30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0229BE7-7FB5-4696-BE7C-E00BF8E7B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AF2436-2CE1-4A56-ABE6-AA09A757A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0E9237-E8FE-43C8-A82E-4BB8C415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37E-2D41-43F2-94F4-538E777173A9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590328-BFB7-487B-9EC8-7474BF7E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A57F5F-A94F-4950-A65C-C11516A3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CAD-FF18-4632-912A-EFBCAC8F5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85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3D4D2-28B8-4098-A3CC-D5071AFB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0C2BD9-7185-4FB8-904A-C44A60680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754801-4651-4F6A-BA9C-FF0D261D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37E-2D41-43F2-94F4-538E777173A9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13269C-CDE9-4BEA-A085-8629E3DC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F092FD-C70C-450D-A5FD-8656C1BD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CAD-FF18-4632-912A-EFBCAC8F5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71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D2F67-2140-41D7-A43C-3E54AAD1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C6641C-E938-4174-A803-CBF56A4C0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026DF2-54CF-4493-98FF-EDF00BC9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37E-2D41-43F2-94F4-538E777173A9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4AA11-322A-496C-B59D-AD9540AA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739364-51DD-4A9F-9BC8-33E8E56F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CAD-FF18-4632-912A-EFBCAC8F5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5ADCAA-677E-4C51-AF31-6BA3A277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A670F6-E6D2-4723-A28A-F2588B0EE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21D52D-8699-4F0D-89FF-8A2E29D7D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36F265-485D-4905-AC56-1F323C40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37E-2D41-43F2-94F4-538E777173A9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F4742F-313A-4EB5-A4A2-4CFB2F1E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886ACF-40D5-4898-9CF3-B6B21D50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CAD-FF18-4632-912A-EFBCAC8F5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06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F711D-88E3-4DD0-98D5-6021E183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7BB299-0A78-4EDD-8916-4F5B7E8EC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CEDCC0-DC78-4058-9DAF-AF46D4EAC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5F4BF0-D029-4CCC-9273-D497460AD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8BD58A-6BBD-47DF-8C14-70B4A21A2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750950-131B-44E5-805A-DDE5BCA3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37E-2D41-43F2-94F4-538E777173A9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CCE964-C93C-4328-A992-E578DE85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8C88EC-0AA7-4CED-A30A-E594B579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CAD-FF18-4632-912A-EFBCAC8F5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06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872CD-23B4-4B9F-8373-07D61EC0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17893E-5181-4E53-A0EF-63AFAD00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37E-2D41-43F2-94F4-538E777173A9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27810B-F325-4AB5-95F5-83EEF227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E4066C-6441-41B6-BFF1-C6410906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CAD-FF18-4632-912A-EFBCAC8F5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43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958ECE-A0AC-4823-A70C-D887FD19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37E-2D41-43F2-94F4-538E777173A9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7CB4D4-AACC-4B1F-BB50-54A5931D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BBCFA8-E9F5-43A4-AB22-744D20FD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CAD-FF18-4632-912A-EFBCAC8F5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50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DB789-13ED-4679-9D0F-C0DDBF43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9704D4-9EEE-4DD5-93C6-CC7B4D5AA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821EF3-5879-4FD7-9B33-1A1692E6D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FD6501-51A7-48E4-8294-FC902CEF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37E-2D41-43F2-94F4-538E777173A9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3E5300-B5E7-4056-8CAC-239AAC3D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F893A1-D0D2-47B8-980B-85298682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CAD-FF18-4632-912A-EFBCAC8F5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09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E46AE6-FEC7-4160-BDE1-4B41A304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F6644BF-C337-41C1-BF6C-FB24D4AB3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B0A954-BE4F-47BC-A637-85B76C45B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39E82D-42C3-4DF3-AC5A-E23FED9D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537E-2D41-43F2-94F4-538E777173A9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40F582-7040-4C32-B893-3E0087D3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E3F2F2-F76D-412B-B44D-65B5A650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CAD-FF18-4632-912A-EFBCAC8F5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17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3F221D2-7999-4957-93FB-129B4744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F46289-7B07-476F-99BC-60FA86909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1AB9C0-D602-458D-852D-E060405D3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4537E-2D41-43F2-94F4-538E777173A9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2B780D-90E0-47FF-BA72-96A952EA5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26C8D8-BAF1-48FD-8991-624C19C0D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CCAD-FF18-4632-912A-EFBCAC8F5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18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AC13A1-73D0-4CA4-94A1-0C68B02108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29B8B7-5A1F-460D-8B1B-E5BDF9EE9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4403"/>
            <a:ext cx="9144000" cy="1107585"/>
          </a:xfrm>
        </p:spPr>
        <p:txBody>
          <a:bodyPr>
            <a:noAutofit/>
          </a:bodyPr>
          <a:lstStyle/>
          <a:p>
            <a:br>
              <a:rPr lang="fr-FR" sz="4800" b="1" dirty="0">
                <a:solidFill>
                  <a:schemeClr val="bg1"/>
                </a:solidFill>
              </a:rPr>
            </a:br>
            <a:r>
              <a:rPr lang="fr-FR" sz="4800" b="1" dirty="0">
                <a:solidFill>
                  <a:schemeClr val="bg1"/>
                </a:solidFill>
              </a:rPr>
              <a:t>«Divergence des représentations de marché au regard de l’hypothèse monocentrique »</a:t>
            </a:r>
            <a:br>
              <a:rPr lang="fr-FR" sz="48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Le cas des bureaux franciliens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97E80C-D91C-4F62-8B80-6874085CE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2516"/>
            <a:ext cx="9144000" cy="2755090"/>
          </a:xfrm>
        </p:spPr>
        <p:txBody>
          <a:bodyPr>
            <a:normAutofit/>
          </a:bodyPr>
          <a:lstStyle/>
          <a:p>
            <a:pPr algn="l"/>
            <a:r>
              <a:rPr lang="en-GB" sz="1600" dirty="0">
                <a:solidFill>
                  <a:schemeClr val="bg1"/>
                </a:solidFill>
              </a:rPr>
              <a:t>Paul ANDRIOT, </a:t>
            </a:r>
            <a:r>
              <a:rPr lang="en-GB" sz="1600" dirty="0" err="1">
                <a:solidFill>
                  <a:schemeClr val="bg1"/>
                </a:solidFill>
              </a:rPr>
              <a:t>Université</a:t>
            </a:r>
            <a:r>
              <a:rPr lang="en-GB" sz="1600" dirty="0">
                <a:solidFill>
                  <a:schemeClr val="bg1"/>
                </a:solidFill>
              </a:rPr>
              <a:t> Paris Dauphine</a:t>
            </a:r>
          </a:p>
          <a:p>
            <a:pPr algn="l"/>
            <a:r>
              <a:rPr lang="en-GB" sz="1600" dirty="0">
                <a:solidFill>
                  <a:schemeClr val="bg1"/>
                </a:solidFill>
              </a:rPr>
              <a:t>Fabrice LARCENEUX, </a:t>
            </a:r>
            <a:r>
              <a:rPr lang="en-GB" sz="1600" dirty="0" err="1">
                <a:solidFill>
                  <a:schemeClr val="bg1"/>
                </a:solidFill>
              </a:rPr>
              <a:t>Université</a:t>
            </a:r>
            <a:r>
              <a:rPr lang="en-GB" sz="1600" dirty="0">
                <a:solidFill>
                  <a:schemeClr val="bg1"/>
                </a:solidFill>
              </a:rPr>
              <a:t> Paris Dauphine</a:t>
            </a:r>
          </a:p>
          <a:p>
            <a:pPr algn="l"/>
            <a:r>
              <a:rPr lang="en-GB" sz="1600" dirty="0">
                <a:solidFill>
                  <a:schemeClr val="bg1"/>
                </a:solidFill>
              </a:rPr>
              <a:t>Arnaud SIMON, </a:t>
            </a:r>
            <a:r>
              <a:rPr lang="en-GB" sz="1600" dirty="0" err="1">
                <a:solidFill>
                  <a:schemeClr val="bg1"/>
                </a:solidFill>
              </a:rPr>
              <a:t>Université</a:t>
            </a:r>
            <a:r>
              <a:rPr lang="en-GB" sz="1600" dirty="0">
                <a:solidFill>
                  <a:schemeClr val="bg1"/>
                </a:solidFill>
              </a:rPr>
              <a:t> Paris Dauphine</a:t>
            </a:r>
          </a:p>
          <a:p>
            <a:pPr algn="l"/>
            <a:endParaRPr lang="en-GB" sz="1600" dirty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Institut Louis Bachelier </a:t>
            </a:r>
          </a:p>
          <a:p>
            <a:r>
              <a:rPr lang="fr-FR" dirty="0">
                <a:solidFill>
                  <a:schemeClr val="bg1"/>
                </a:solidFill>
              </a:rPr>
              <a:t>Real </a:t>
            </a:r>
            <a:r>
              <a:rPr lang="fr-FR" dirty="0" err="1">
                <a:solidFill>
                  <a:schemeClr val="bg1"/>
                </a:solidFill>
              </a:rPr>
              <a:t>Estate</a:t>
            </a:r>
            <a:r>
              <a:rPr lang="fr-FR" dirty="0">
                <a:solidFill>
                  <a:schemeClr val="bg1"/>
                </a:solidFill>
              </a:rPr>
              <a:t> Finance and </a:t>
            </a:r>
            <a:r>
              <a:rPr lang="fr-FR" dirty="0" err="1">
                <a:solidFill>
                  <a:schemeClr val="bg1"/>
                </a:solidFill>
              </a:rPr>
              <a:t>Economics</a:t>
            </a:r>
            <a:r>
              <a:rPr lang="fr-FR" dirty="0">
                <a:solidFill>
                  <a:schemeClr val="bg1"/>
                </a:solidFill>
              </a:rPr>
              <a:t> network (</a:t>
            </a:r>
            <a:r>
              <a:rPr lang="fr-FR" dirty="0" err="1">
                <a:solidFill>
                  <a:schemeClr val="bg1"/>
                </a:solidFill>
              </a:rPr>
              <a:t>ReFinE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D551B1-EF36-4400-BCB4-B38BF2ED3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37" y="249238"/>
            <a:ext cx="38195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9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D0C83DD-60A1-448F-B726-316BBE4DCC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46302E-D55F-487B-BE7F-F302942F08F3}"/>
              </a:ext>
            </a:extLst>
          </p:cNvPr>
          <p:cNvSpPr txBox="1"/>
          <p:nvPr/>
        </p:nvSpPr>
        <p:spPr>
          <a:xfrm>
            <a:off x="3647410" y="36402"/>
            <a:ext cx="5853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Cas d’étude de la métropole parisienne</a:t>
            </a:r>
          </a:p>
          <a:p>
            <a:pPr algn="ctr"/>
            <a:r>
              <a:rPr lang="fr-FR" sz="2400" dirty="0">
                <a:latin typeface="+mj-lt"/>
              </a:rPr>
              <a:t>(stock m²)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D4F36E-9EFB-4EA9-AC01-B7EEFCC0546E}"/>
              </a:ext>
            </a:extLst>
          </p:cNvPr>
          <p:cNvSpPr/>
          <p:nvPr/>
        </p:nvSpPr>
        <p:spPr>
          <a:xfrm>
            <a:off x="52604" y="6494499"/>
            <a:ext cx="5771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Basemap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Open Street </a:t>
            </a:r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Map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(OSM) Light </a:t>
            </a:r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grey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Immostat’s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submarkets</a:t>
            </a:r>
            <a:endParaRPr lang="fr-F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6ED974-49AB-4428-BD71-0098CBF6C929}"/>
              </a:ext>
            </a:extLst>
          </p:cNvPr>
          <p:cNvSpPr txBox="1"/>
          <p:nvPr/>
        </p:nvSpPr>
        <p:spPr>
          <a:xfrm>
            <a:off x="9686152" y="6110862"/>
            <a:ext cx="333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^</a:t>
            </a:r>
          </a:p>
          <a:p>
            <a:r>
              <a:rPr lang="fr-FR" dirty="0"/>
              <a:t>N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6F184CE-922B-48C4-9104-A382686FBD3F}"/>
              </a:ext>
            </a:extLst>
          </p:cNvPr>
          <p:cNvGrpSpPr/>
          <p:nvPr/>
        </p:nvGrpSpPr>
        <p:grpSpPr>
          <a:xfrm>
            <a:off x="10205820" y="6262670"/>
            <a:ext cx="1933576" cy="371323"/>
            <a:chOff x="7648574" y="5120015"/>
            <a:chExt cx="1933576" cy="371323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AAC6DA7E-3CCB-42E0-829A-B964BB8F4B54}"/>
                </a:ext>
              </a:extLst>
            </p:cNvPr>
            <p:cNvGrpSpPr/>
            <p:nvPr/>
          </p:nvGrpSpPr>
          <p:grpSpPr>
            <a:xfrm>
              <a:off x="7748402" y="5381625"/>
              <a:ext cx="1547998" cy="109713"/>
              <a:chOff x="6967352" y="2209800"/>
              <a:chExt cx="3091048" cy="21907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839577-C99A-48C9-8578-9B4D702F57BF}"/>
                  </a:ext>
                </a:extLst>
              </p:cNvPr>
              <p:cNvSpPr/>
              <p:nvPr/>
            </p:nvSpPr>
            <p:spPr>
              <a:xfrm>
                <a:off x="6967352" y="2209800"/>
                <a:ext cx="3091048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966DD1-9ADB-461D-9885-C63DD277D3D0}"/>
                  </a:ext>
                </a:extLst>
              </p:cNvPr>
              <p:cNvSpPr/>
              <p:nvPr/>
            </p:nvSpPr>
            <p:spPr>
              <a:xfrm>
                <a:off x="6967352" y="2209800"/>
                <a:ext cx="1554348" cy="21907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7767245-8D4D-4012-8DC1-929C6B01E140}"/>
                </a:ext>
              </a:extLst>
            </p:cNvPr>
            <p:cNvSpPr txBox="1"/>
            <p:nvPr/>
          </p:nvSpPr>
          <p:spPr>
            <a:xfrm>
              <a:off x="7648574" y="5120015"/>
              <a:ext cx="19335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0                   7.5                 15 km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16E4FC18-A1EE-4378-8B35-602FDC40DECE}"/>
              </a:ext>
            </a:extLst>
          </p:cNvPr>
          <p:cNvSpPr txBox="1"/>
          <p:nvPr/>
        </p:nvSpPr>
        <p:spPr>
          <a:xfrm>
            <a:off x="8893706" y="1238336"/>
            <a:ext cx="282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QCA = 7,5 millions m²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CCBB575-291E-4D52-A0E3-2CC7D21F0FA0}"/>
              </a:ext>
            </a:extLst>
          </p:cNvPr>
          <p:cNvSpPr txBox="1"/>
          <p:nvPr/>
        </p:nvSpPr>
        <p:spPr>
          <a:xfrm>
            <a:off x="8893705" y="904860"/>
            <a:ext cx="295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Défense = 4,7 millions m²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B156C45-4EB3-4383-B59A-C6A3D88D199D}"/>
              </a:ext>
            </a:extLst>
          </p:cNvPr>
          <p:cNvSpPr txBox="1"/>
          <p:nvPr/>
        </p:nvSpPr>
        <p:spPr>
          <a:xfrm>
            <a:off x="7481456" y="4962519"/>
            <a:ext cx="423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Secteurs représentés = 25,4 millions m²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3716555-22CA-4B18-8E19-95C82627E79F}"/>
              </a:ext>
            </a:extLst>
          </p:cNvPr>
          <p:cNvSpPr txBox="1"/>
          <p:nvPr/>
        </p:nvSpPr>
        <p:spPr>
          <a:xfrm>
            <a:off x="7481456" y="5406773"/>
            <a:ext cx="423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Ensemble Ile-de-France = 44 millions m²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C32ACD5-B936-4096-B011-8A259828926E}"/>
              </a:ext>
            </a:extLst>
          </p:cNvPr>
          <p:cNvSpPr/>
          <p:nvPr/>
        </p:nvSpPr>
        <p:spPr>
          <a:xfrm>
            <a:off x="4625789" y="3090877"/>
            <a:ext cx="122179" cy="12217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1EB8A78-FE63-43D5-BA5C-FBFB31B16639}"/>
              </a:ext>
            </a:extLst>
          </p:cNvPr>
          <p:cNvSpPr/>
          <p:nvPr/>
        </p:nvSpPr>
        <p:spPr>
          <a:xfrm>
            <a:off x="5325038" y="3449465"/>
            <a:ext cx="122179" cy="12217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6980BDC-3E69-4D8C-B144-63C1F36E7C96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8417859" y="1089526"/>
            <a:ext cx="47584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6B37B3A-4B65-4C74-8CC1-495196D9BA7D}"/>
              </a:ext>
            </a:extLst>
          </p:cNvPr>
          <p:cNvCxnSpPr>
            <a:cxnSpLocks/>
            <a:stCxn id="18" idx="7"/>
          </p:cNvCxnSpPr>
          <p:nvPr/>
        </p:nvCxnSpPr>
        <p:spPr>
          <a:xfrm flipV="1">
            <a:off x="4730075" y="1089526"/>
            <a:ext cx="3687783" cy="201924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345B7CED-7CDA-4F2C-B17F-E528F61A3C71}"/>
              </a:ext>
            </a:extLst>
          </p:cNvPr>
          <p:cNvCxnSpPr>
            <a:cxnSpLocks/>
            <a:stCxn id="24" idx="7"/>
          </p:cNvCxnSpPr>
          <p:nvPr/>
        </p:nvCxnSpPr>
        <p:spPr>
          <a:xfrm flipV="1">
            <a:off x="5429324" y="1413160"/>
            <a:ext cx="3031713" cy="205419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7D3F350A-2151-454A-97FF-383F89F799D4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8417858" y="1423001"/>
            <a:ext cx="475848" cy="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13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FE3C817-311E-4630-90F3-179EF89EFF7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Echantillon d’immeubles notés (n=104)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F29CA83-F816-489D-AB65-84184A3D5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990315"/>
              </p:ext>
            </p:extLst>
          </p:nvPr>
        </p:nvGraphicFramePr>
        <p:xfrm>
          <a:off x="4362451" y="1219199"/>
          <a:ext cx="7372347" cy="545781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163343">
                  <a:extLst>
                    <a:ext uri="{9D8B030D-6E8A-4147-A177-3AD203B41FA5}">
                      <a16:colId xmlns:a16="http://schemas.microsoft.com/office/drawing/2014/main" val="2500146752"/>
                    </a:ext>
                  </a:extLst>
                </a:gridCol>
                <a:gridCol w="1052251">
                  <a:extLst>
                    <a:ext uri="{9D8B030D-6E8A-4147-A177-3AD203B41FA5}">
                      <a16:colId xmlns:a16="http://schemas.microsoft.com/office/drawing/2014/main" val="2471181378"/>
                    </a:ext>
                  </a:extLst>
                </a:gridCol>
                <a:gridCol w="1052251">
                  <a:extLst>
                    <a:ext uri="{9D8B030D-6E8A-4147-A177-3AD203B41FA5}">
                      <a16:colId xmlns:a16="http://schemas.microsoft.com/office/drawing/2014/main" val="3874973840"/>
                    </a:ext>
                  </a:extLst>
                </a:gridCol>
                <a:gridCol w="1052251">
                  <a:extLst>
                    <a:ext uri="{9D8B030D-6E8A-4147-A177-3AD203B41FA5}">
                      <a16:colId xmlns:a16="http://schemas.microsoft.com/office/drawing/2014/main" val="60361105"/>
                    </a:ext>
                  </a:extLst>
                </a:gridCol>
                <a:gridCol w="1052251">
                  <a:extLst>
                    <a:ext uri="{9D8B030D-6E8A-4147-A177-3AD203B41FA5}">
                      <a16:colId xmlns:a16="http://schemas.microsoft.com/office/drawing/2014/main" val="2101219003"/>
                    </a:ext>
                  </a:extLst>
                </a:gridCol>
              </a:tblGrid>
              <a:tr h="259896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Minimum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Maximum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Moyenne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Ecart Type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746516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Qualité Globale (/1000)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488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831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639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61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11199369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Qualité de l'espace de travail (/20)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8,0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17,9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12,3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1,9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14990583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Qualité de la structure (/20)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8,0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16,3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11,9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1,6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14721391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Qualité de la localisation (/20)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9,8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17,4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13,8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1,7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22819262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Qualité de l'immeuble (/20)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7,8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15,8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10,6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1,6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94757651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Efficacité des espaces de travail (/20)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5,3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19,5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15,1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3,2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62640629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Bien être dans l'immeuble (/20)</a:t>
                      </a: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4,1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19,1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10,4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3,1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2896804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Qualité de la connectivité (/20)</a:t>
                      </a: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2,3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20,0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9,5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5,1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2436335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Qualité des services de l'immeuble (/20)</a:t>
                      </a: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0,4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19,7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8,5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4,7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4016986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Aspect esthétique (/20)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3,6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19,8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10,9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2,7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2948020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Durabilité (/20)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4,1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18,3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11,6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2,5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50146487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Qualité de la consommation (/20)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1,1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17,9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9,8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3,7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86066042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Prévention des risques (/20)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4,5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15,2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9,4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2,1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66887884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Accessibilité de l'immeuble (/20)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4,5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17,3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13,5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2,5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668768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Qualité de l'environnement immédiat (/20)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9,5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16,7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14,8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1,6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8952723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Qualité du quartier (/20)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4,8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20,0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9,6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3,9</a:t>
                      </a:r>
                      <a:endParaRPr lang="fr-FR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67254551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Valeur Vénale (€/m²)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1040,8</a:t>
                      </a:r>
                      <a:endParaRPr lang="fr-F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21302,0</a:t>
                      </a:r>
                      <a:endParaRPr lang="fr-F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8048,4</a:t>
                      </a:r>
                      <a:endParaRPr lang="fr-F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4309,8</a:t>
                      </a:r>
                      <a:endParaRPr lang="fr-F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8577455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Valeur Locative de Marché (€/m²/an)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113</a:t>
                      </a:r>
                      <a:endParaRPr lang="fr-F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840,0</a:t>
                      </a:r>
                      <a:endParaRPr lang="fr-F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422,8</a:t>
                      </a:r>
                      <a:endParaRPr lang="fr-F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156,8</a:t>
                      </a:r>
                      <a:endParaRPr lang="fr-F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5231814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Rendement (en %)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2,1</a:t>
                      </a:r>
                      <a:endParaRPr lang="fr-F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16,3</a:t>
                      </a:r>
                      <a:endParaRPr lang="fr-F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6,0</a:t>
                      </a:r>
                      <a:endParaRPr lang="fr-F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  <a:latin typeface="+mn-lt"/>
                        </a:rPr>
                        <a:t>2,1</a:t>
                      </a:r>
                      <a:endParaRPr lang="fr-FR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6532766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u="none" strike="noStrike" dirty="0">
                          <a:effectLst/>
                        </a:rPr>
                        <a:t>Distance au centre (en km)</a:t>
                      </a:r>
                      <a:endParaRPr lang="fr-F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0" marR="5230" marT="52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u="none" strike="noStrike" dirty="0">
                          <a:effectLst/>
                          <a:latin typeface="+mn-lt"/>
                        </a:rPr>
                        <a:t>0,3</a:t>
                      </a:r>
                      <a:endParaRPr lang="fr-FR" sz="2800" b="1" i="0" u="none" strike="noStrike" dirty="0">
                        <a:effectLst/>
                        <a:latin typeface="+mn-lt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u="none" strike="noStrike" dirty="0">
                          <a:effectLst/>
                          <a:latin typeface="+mn-lt"/>
                        </a:rPr>
                        <a:t>23,5</a:t>
                      </a:r>
                      <a:endParaRPr lang="fr-FR" sz="2800" b="1" i="0" u="none" strike="noStrike" dirty="0">
                        <a:effectLst/>
                        <a:latin typeface="+mn-lt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u="none" strike="noStrike" dirty="0">
                          <a:effectLst/>
                          <a:latin typeface="+mn-lt"/>
                        </a:rPr>
                        <a:t>5,5</a:t>
                      </a:r>
                      <a:endParaRPr lang="fr-FR" sz="2800" b="1" i="0" u="none" strike="noStrike" dirty="0">
                        <a:effectLst/>
                        <a:latin typeface="+mn-lt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u="none" strike="noStrike" dirty="0">
                          <a:effectLst/>
                          <a:latin typeface="+mn-lt"/>
                        </a:rPr>
                        <a:t>5,3</a:t>
                      </a:r>
                      <a:endParaRPr lang="fr-FR" sz="2800" b="1" i="0" u="none" strike="noStrike" dirty="0">
                        <a:effectLst/>
                        <a:latin typeface="+mn-lt"/>
                      </a:endParaRP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1564651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2BA03C54-71C4-4F78-ACA8-9AAA1E601B1E}"/>
              </a:ext>
            </a:extLst>
          </p:cNvPr>
          <p:cNvSpPr txBox="1"/>
          <p:nvPr/>
        </p:nvSpPr>
        <p:spPr>
          <a:xfrm>
            <a:off x="521515" y="1587862"/>
            <a:ext cx="36123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Il s’agît ici des variables qui définissent la qualité des immeubles,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104 immeubles ont été analysés,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3 variables de dimensions</a:t>
            </a:r>
            <a:r>
              <a:rPr lang="fr-FR" dirty="0"/>
              <a:t> (espaces de travail, structure et localisation),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11 variables de sous-dimensions </a:t>
            </a:r>
            <a:r>
              <a:rPr lang="fr-FR" dirty="0"/>
              <a:t>(3 à 4 par dimension),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3 variables financières (valeur vénale, loyers et rendements),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Et 1 variable géographique.</a:t>
            </a:r>
          </a:p>
        </p:txBody>
      </p:sp>
    </p:spTree>
    <p:extLst>
      <p:ext uri="{BB962C8B-B14F-4D97-AF65-F5344CB8AC3E}">
        <p14:creationId xmlns:p14="http://schemas.microsoft.com/office/powerpoint/2010/main" val="89418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887BED1-2C21-4F87-93A8-B40AC0240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000"/>
            <a:ext cx="12192000" cy="5809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CE8576-38F1-4CA9-90D4-86D5143D2159}"/>
              </a:ext>
            </a:extLst>
          </p:cNvPr>
          <p:cNvSpPr/>
          <p:nvPr/>
        </p:nvSpPr>
        <p:spPr>
          <a:xfrm>
            <a:off x="1709217" y="124510"/>
            <a:ext cx="9375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Moyenne de la note de </a:t>
            </a:r>
            <a:r>
              <a:rPr lang="en-US" sz="2400" b="1" dirty="0" err="1">
                <a:latin typeface="+mj-lt"/>
              </a:rPr>
              <a:t>Qualité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globale</a:t>
            </a:r>
            <a:r>
              <a:rPr lang="en-US" sz="2400" b="1" dirty="0">
                <a:latin typeface="+mj-lt"/>
              </a:rPr>
              <a:t> (</a:t>
            </a:r>
            <a:r>
              <a:rPr lang="en-US" sz="2400" b="1" dirty="0" err="1">
                <a:latin typeface="+mj-lt"/>
              </a:rPr>
              <a:t>localisation</a:t>
            </a:r>
            <a:r>
              <a:rPr lang="en-US" sz="2400" b="1" dirty="0">
                <a:latin typeface="+mj-lt"/>
              </a:rPr>
              <a:t> + </a:t>
            </a:r>
            <a:r>
              <a:rPr lang="en-US" sz="2400" b="1" dirty="0" err="1">
                <a:latin typeface="+mj-lt"/>
              </a:rPr>
              <a:t>immeuble</a:t>
            </a:r>
            <a:r>
              <a:rPr lang="en-US" sz="2400" b="1" dirty="0">
                <a:latin typeface="+mj-lt"/>
              </a:rPr>
              <a:t>) (/1 000) </a:t>
            </a:r>
            <a:r>
              <a:rPr lang="en-US" sz="2400" dirty="0">
                <a:latin typeface="+mj-lt"/>
              </a:rPr>
              <a:t>dans la metropole </a:t>
            </a:r>
            <a:r>
              <a:rPr lang="en-US" sz="2400" dirty="0" err="1">
                <a:latin typeface="+mj-lt"/>
              </a:rPr>
              <a:t>parisienne</a:t>
            </a:r>
            <a:r>
              <a:rPr lang="en-US" sz="2400" dirty="0">
                <a:latin typeface="+mj-lt"/>
              </a:rPr>
              <a:t>  </a:t>
            </a:r>
          </a:p>
          <a:p>
            <a:pPr algn="ctr"/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nb.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d’observations</a:t>
            </a:r>
            <a:r>
              <a:rPr lang="en-US" sz="2400" dirty="0">
                <a:latin typeface="+mj-lt"/>
              </a:rPr>
              <a:t>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6274A9-5EA0-414F-BA4B-E4883A007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3759" y="61665"/>
            <a:ext cx="419100" cy="5524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3B383FD-0E6A-4F4C-91FA-E47BD81C7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726" y="6381604"/>
            <a:ext cx="3879273" cy="3265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D0A561A-52E2-4E46-8C8C-DF4297AB8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575" y="5762243"/>
            <a:ext cx="572558" cy="109575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44F6620-9F07-4AFF-93B6-3F5980D89F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35" t="1230" r="21551" b="9837"/>
          <a:stretch/>
        </p:blipFill>
        <p:spPr>
          <a:xfrm>
            <a:off x="49742" y="5762872"/>
            <a:ext cx="200026" cy="10334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595D05-4D47-419E-BB81-7053A60132B2}"/>
              </a:ext>
            </a:extLst>
          </p:cNvPr>
          <p:cNvSpPr/>
          <p:nvPr/>
        </p:nvSpPr>
        <p:spPr>
          <a:xfrm>
            <a:off x="1415412" y="6457500"/>
            <a:ext cx="5771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Basemap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Immostat’s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submarkets</a:t>
            </a:r>
            <a:endParaRPr lang="fr-F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0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032F6A-4CFE-4047-A91F-B741BA9E8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3821"/>
            <a:ext cx="12192000" cy="57751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7A6723-1ADA-4A35-973F-4D76F631B42C}"/>
              </a:ext>
            </a:extLst>
          </p:cNvPr>
          <p:cNvSpPr/>
          <p:nvPr/>
        </p:nvSpPr>
        <p:spPr>
          <a:xfrm>
            <a:off x="1709218" y="124510"/>
            <a:ext cx="8115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Moyenne de la </a:t>
            </a:r>
            <a:r>
              <a:rPr lang="en-US" sz="2400" b="1" dirty="0">
                <a:latin typeface="+mj-lt"/>
              </a:rPr>
              <a:t>note de la </a:t>
            </a:r>
            <a:r>
              <a:rPr lang="en-US" sz="2400" b="1" dirty="0" err="1">
                <a:latin typeface="+mj-lt"/>
              </a:rPr>
              <a:t>qualité</a:t>
            </a:r>
            <a:r>
              <a:rPr lang="en-US" sz="2400" b="1" dirty="0">
                <a:latin typeface="+mj-lt"/>
              </a:rPr>
              <a:t> de la </a:t>
            </a:r>
            <a:r>
              <a:rPr lang="en-US" sz="2400" b="1" dirty="0" err="1">
                <a:latin typeface="+mj-lt"/>
              </a:rPr>
              <a:t>localisation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(/20) dans la metropole </a:t>
            </a:r>
            <a:r>
              <a:rPr lang="en-US" sz="2400" dirty="0" err="1">
                <a:latin typeface="+mj-lt"/>
              </a:rPr>
              <a:t>parisienne</a:t>
            </a:r>
            <a:r>
              <a:rPr lang="en-US" sz="2400" dirty="0">
                <a:latin typeface="+mj-lt"/>
              </a:rPr>
              <a:t>  </a:t>
            </a:r>
          </a:p>
          <a:p>
            <a:pPr algn="ctr"/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nb.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d’observations</a:t>
            </a:r>
            <a:r>
              <a:rPr lang="en-US" sz="2400" dirty="0">
                <a:latin typeface="+mj-lt"/>
              </a:rPr>
              <a:t>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02E583B-6C11-41CB-8FBC-D920EA300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3759" y="61665"/>
            <a:ext cx="419100" cy="552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2D3C89-23F7-4115-A00A-621BFF58B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726" y="6381604"/>
            <a:ext cx="3879273" cy="3265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4CC398B-615E-41C1-BC9E-1D12D0C85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768" y="5781344"/>
            <a:ext cx="723900" cy="10858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E6EA325-0A7A-4E01-9CD7-2FB40C2147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35" t="1230" r="21551" b="9837"/>
          <a:stretch/>
        </p:blipFill>
        <p:spPr>
          <a:xfrm>
            <a:off x="49742" y="5762872"/>
            <a:ext cx="200026" cy="10334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C781F3-DF10-4350-8E67-83DC944BDECE}"/>
              </a:ext>
            </a:extLst>
          </p:cNvPr>
          <p:cNvSpPr/>
          <p:nvPr/>
        </p:nvSpPr>
        <p:spPr>
          <a:xfrm>
            <a:off x="1415412" y="6466292"/>
            <a:ext cx="5771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Basemap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Immostat’s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submarkets</a:t>
            </a:r>
            <a:endParaRPr lang="fr-F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1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95F0AA8-D129-43AE-BADE-080905DD2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748"/>
            <a:ext cx="12192000" cy="57765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9E3322-D524-47C9-8C9D-CBA0BF0C746D}"/>
              </a:ext>
            </a:extLst>
          </p:cNvPr>
          <p:cNvSpPr/>
          <p:nvPr/>
        </p:nvSpPr>
        <p:spPr>
          <a:xfrm>
            <a:off x="1709218" y="124510"/>
            <a:ext cx="8115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Moyenne de la </a:t>
            </a:r>
            <a:r>
              <a:rPr lang="en-US" sz="2400" b="1" dirty="0">
                <a:latin typeface="+mj-lt"/>
              </a:rPr>
              <a:t>note de la </a:t>
            </a:r>
            <a:r>
              <a:rPr lang="en-US" sz="2400" b="1" dirty="0" err="1">
                <a:latin typeface="+mj-lt"/>
              </a:rPr>
              <a:t>qualité</a:t>
            </a:r>
            <a:r>
              <a:rPr lang="en-US" sz="2400" b="1" dirty="0">
                <a:latin typeface="+mj-lt"/>
              </a:rPr>
              <a:t> des immeubles </a:t>
            </a:r>
            <a:r>
              <a:rPr lang="en-US" sz="2400" dirty="0">
                <a:latin typeface="+mj-lt"/>
              </a:rPr>
              <a:t>(/20) dans la metropole </a:t>
            </a:r>
            <a:r>
              <a:rPr lang="en-US" sz="2400" dirty="0" err="1">
                <a:latin typeface="+mj-lt"/>
              </a:rPr>
              <a:t>parisienne</a:t>
            </a:r>
            <a:r>
              <a:rPr lang="en-US" sz="2400" dirty="0">
                <a:latin typeface="+mj-lt"/>
              </a:rPr>
              <a:t>  </a:t>
            </a:r>
          </a:p>
          <a:p>
            <a:pPr algn="ctr"/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nb.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d’observations</a:t>
            </a:r>
            <a:r>
              <a:rPr lang="en-US" sz="2400" dirty="0">
                <a:latin typeface="+mj-lt"/>
              </a:rPr>
              <a:t>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4D05650-6A73-45BA-B0E1-D4BB7EBA8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3759" y="61665"/>
            <a:ext cx="419100" cy="552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9BF109-104F-4344-A412-333C2610F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726" y="6381604"/>
            <a:ext cx="3879273" cy="3265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29672D8-12E3-45AB-B614-88F1AAC0A9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35" t="1230" r="21551" b="9837"/>
          <a:stretch/>
        </p:blipFill>
        <p:spPr>
          <a:xfrm>
            <a:off x="49742" y="5762872"/>
            <a:ext cx="200026" cy="10334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E5ECD8-F006-4BF4-8E60-3F94CE22FD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330" y="5779955"/>
            <a:ext cx="666750" cy="1019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F03256-1066-41D8-AB72-E720B2C30467}"/>
              </a:ext>
            </a:extLst>
          </p:cNvPr>
          <p:cNvSpPr/>
          <p:nvPr/>
        </p:nvSpPr>
        <p:spPr>
          <a:xfrm>
            <a:off x="1415412" y="6457500"/>
            <a:ext cx="5771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Basemap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Immostat’s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submarkets</a:t>
            </a:r>
            <a:endParaRPr lang="fr-F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13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AC13A1-73D0-4CA4-94A1-0C68B02108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29B8B7-5A1F-460D-8B1B-E5BDF9EE9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5207"/>
            <a:ext cx="9144000" cy="1107585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chemeClr val="bg1"/>
                </a:solidFill>
              </a:rPr>
              <a:t>Effets de la distance au QCA et comparaison entre la qualité perçue et les mesures financières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1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CE4DB7DB-5BFB-499C-8223-967FBD703A07}"/>
              </a:ext>
            </a:extLst>
          </p:cNvPr>
          <p:cNvSpPr txBox="1">
            <a:spLocks/>
          </p:cNvSpPr>
          <p:nvPr/>
        </p:nvSpPr>
        <p:spPr>
          <a:xfrm>
            <a:off x="838200" y="14605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Effet de la </a:t>
            </a:r>
            <a:r>
              <a:rPr lang="fr-FR" b="1" dirty="0"/>
              <a:t>distance</a:t>
            </a:r>
            <a:r>
              <a:rPr lang="fr-FR" dirty="0"/>
              <a:t> au QCA sur :</a:t>
            </a:r>
          </a:p>
          <a:p>
            <a:pPr algn="ctr"/>
            <a:r>
              <a:rPr lang="fr-FR" dirty="0"/>
              <a:t>la </a:t>
            </a:r>
            <a:r>
              <a:rPr lang="fr-FR" b="1" dirty="0"/>
              <a:t>qualité globale et ses dimensions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63BACB-3EC4-407D-9DE7-1F82D89613AB}"/>
              </a:ext>
            </a:extLst>
          </p:cNvPr>
          <p:cNvSpPr txBox="1"/>
          <p:nvPr/>
        </p:nvSpPr>
        <p:spPr>
          <a:xfrm>
            <a:off x="8039100" y="1762556"/>
            <a:ext cx="3571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qualité</a:t>
            </a:r>
            <a:r>
              <a:rPr lang="en-US" dirty="0"/>
              <a:t> de la </a:t>
            </a:r>
            <a:r>
              <a:rPr lang="en-US" dirty="0" err="1"/>
              <a:t>localisation</a:t>
            </a:r>
            <a:r>
              <a:rPr lang="en-US" dirty="0"/>
              <a:t> </a:t>
            </a:r>
            <a:r>
              <a:rPr lang="en-US" dirty="0" err="1"/>
              <a:t>semble</a:t>
            </a:r>
            <a:r>
              <a:rPr lang="en-US" dirty="0"/>
              <a:t> </a:t>
            </a:r>
            <a:r>
              <a:rPr lang="en-US" dirty="0" err="1"/>
              <a:t>monocentrique</a:t>
            </a:r>
            <a:r>
              <a:rPr lang="en-US" dirty="0"/>
              <a:t> </a:t>
            </a:r>
            <a:r>
              <a:rPr lang="en-US" dirty="0" err="1"/>
              <a:t>quand</a:t>
            </a:r>
            <a:r>
              <a:rPr lang="en-US" dirty="0"/>
              <a:t> la </a:t>
            </a:r>
            <a:r>
              <a:rPr lang="en-US" dirty="0" err="1"/>
              <a:t>qualité</a:t>
            </a:r>
            <a:r>
              <a:rPr lang="en-US" dirty="0"/>
              <a:t> de </a:t>
            </a:r>
            <a:r>
              <a:rPr lang="en-US" dirty="0" err="1"/>
              <a:t>l’immeubles</a:t>
            </a:r>
            <a:r>
              <a:rPr lang="en-US" dirty="0"/>
              <a:t> ne le </a:t>
            </a:r>
            <a:r>
              <a:rPr lang="en-US" dirty="0" err="1"/>
              <a:t>serait</a:t>
            </a:r>
            <a:r>
              <a:rPr lang="en-US" dirty="0"/>
              <a:t> pas.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régressions suivantes corroborent cette hypothèse.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Cette</a:t>
            </a:r>
            <a:r>
              <a:rPr lang="en-US" b="1" dirty="0"/>
              <a:t> situation </a:t>
            </a:r>
            <a:r>
              <a:rPr lang="en-US" b="1" dirty="0" err="1"/>
              <a:t>est</a:t>
            </a:r>
            <a:r>
              <a:rPr lang="en-US" b="1" dirty="0"/>
              <a:t> le </a:t>
            </a:r>
            <a:r>
              <a:rPr lang="en-US" b="1" dirty="0" err="1"/>
              <a:t>résultat</a:t>
            </a:r>
            <a:r>
              <a:rPr lang="en-US" b="1" dirty="0"/>
              <a:t> de la </a:t>
            </a:r>
            <a:r>
              <a:rPr lang="en-US" b="1" dirty="0" err="1"/>
              <a:t>combinaison</a:t>
            </a:r>
            <a:r>
              <a:rPr lang="en-US" b="1" dirty="0"/>
              <a:t> non-</a:t>
            </a:r>
            <a:r>
              <a:rPr lang="en-US" b="1" dirty="0" err="1"/>
              <a:t>monocentrique</a:t>
            </a:r>
            <a:r>
              <a:rPr lang="en-US" b="1" dirty="0"/>
              <a:t> de la </a:t>
            </a:r>
            <a:r>
              <a:rPr lang="en-US" b="1" dirty="0" err="1"/>
              <a:t>qualité</a:t>
            </a:r>
            <a:r>
              <a:rPr lang="en-US" b="1" dirty="0"/>
              <a:t> de </a:t>
            </a:r>
            <a:r>
              <a:rPr lang="en-US" b="1" dirty="0" err="1"/>
              <a:t>l’immeubles</a:t>
            </a:r>
            <a:r>
              <a:rPr lang="en-US" b="1" dirty="0"/>
              <a:t>.</a:t>
            </a:r>
            <a:endParaRPr lang="fr-FR" b="1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F36CE49-AAFA-4246-A618-2D438BA73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735707"/>
              </p:ext>
            </p:extLst>
          </p:nvPr>
        </p:nvGraphicFramePr>
        <p:xfrm>
          <a:off x="581025" y="1471613"/>
          <a:ext cx="6734176" cy="4988692"/>
        </p:xfrm>
        <a:graphic>
          <a:graphicData uri="http://schemas.openxmlformats.org/drawingml/2006/table">
            <a:tbl>
              <a:tblPr/>
              <a:tblGrid>
                <a:gridCol w="2582971">
                  <a:extLst>
                    <a:ext uri="{9D8B030D-6E8A-4147-A177-3AD203B41FA5}">
                      <a16:colId xmlns:a16="http://schemas.microsoft.com/office/drawing/2014/main" val="430884428"/>
                    </a:ext>
                  </a:extLst>
                </a:gridCol>
                <a:gridCol w="1383735">
                  <a:extLst>
                    <a:ext uri="{9D8B030D-6E8A-4147-A177-3AD203B41FA5}">
                      <a16:colId xmlns:a16="http://schemas.microsoft.com/office/drawing/2014/main" val="2212987338"/>
                    </a:ext>
                  </a:extLst>
                </a:gridCol>
                <a:gridCol w="1383735">
                  <a:extLst>
                    <a:ext uri="{9D8B030D-6E8A-4147-A177-3AD203B41FA5}">
                      <a16:colId xmlns:a16="http://schemas.microsoft.com/office/drawing/2014/main" val="262928423"/>
                    </a:ext>
                  </a:extLst>
                </a:gridCol>
                <a:gridCol w="1383735">
                  <a:extLst>
                    <a:ext uri="{9D8B030D-6E8A-4147-A177-3AD203B41FA5}">
                      <a16:colId xmlns:a16="http://schemas.microsoft.com/office/drawing/2014/main" val="507750806"/>
                    </a:ext>
                  </a:extLst>
                </a:gridCol>
              </a:tblGrid>
              <a:tr h="430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Gradient for 1 km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985229"/>
                  </a:ext>
                </a:extLst>
              </a:tr>
              <a:tr h="21950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 globale - /1000pts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62341"/>
                  </a:ext>
                </a:extLst>
              </a:tr>
              <a:tr h="185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673,587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- 6,23 pts / 1000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139733"/>
                  </a:ext>
                </a:extLst>
              </a:tr>
              <a:tr h="185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-6,235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118492"/>
                  </a:ext>
                </a:extLst>
              </a:tr>
              <a:tr h="363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</a:t>
                      </a: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R²: 0,291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Fisher test : 0,000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4959649"/>
                  </a:ext>
                </a:extLst>
              </a:tr>
              <a:tr h="42212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travail - /20pts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42503"/>
                  </a:ext>
                </a:extLst>
              </a:tr>
              <a:tr h="185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12,737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-0,08 pts / 20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528716"/>
                  </a:ext>
                </a:extLst>
              </a:tr>
              <a:tr h="185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-0,076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0,033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138803"/>
                  </a:ext>
                </a:extLst>
              </a:tr>
              <a:tr h="363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 : 0,035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Fisher test : 0,033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59758"/>
                  </a:ext>
                </a:extLst>
              </a:tr>
              <a:tr h="42212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 structure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batie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/20pts 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59033"/>
                  </a:ext>
                </a:extLst>
              </a:tr>
              <a:tr h="185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12,018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0 pts / 20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719039"/>
                  </a:ext>
                </a:extLst>
              </a:tr>
              <a:tr h="185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-0,024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0,41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645925"/>
                  </a:ext>
                </a:extLst>
              </a:tr>
              <a:tr h="363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 : -0,003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Fisher test : 0,410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251252"/>
                  </a:ext>
                </a:extLst>
              </a:tr>
              <a:tr h="42212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localisation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/20pts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132971"/>
                  </a:ext>
                </a:extLst>
              </a:tr>
              <a:tr h="185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15,061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- 0,23 pts/20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912189"/>
                  </a:ext>
                </a:extLst>
              </a:tr>
              <a:tr h="185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-0,233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9097"/>
                  </a:ext>
                </a:extLst>
              </a:tr>
              <a:tr h="363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 : 0,504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Fisher test : 0,000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969034"/>
                  </a:ext>
                </a:extLst>
              </a:tr>
            </a:tbl>
          </a:graphicData>
        </a:graphic>
      </p:graphicFrame>
      <p:pic>
        <p:nvPicPr>
          <p:cNvPr id="4" name="Graphique 3" descr="Avertissement">
            <a:extLst>
              <a:ext uri="{FF2B5EF4-FFF2-40B4-BE49-F238E27FC236}">
                <a16:creationId xmlns:a16="http://schemas.microsoft.com/office/drawing/2014/main" id="{E7CABF0D-A7D1-4753-B9C0-747CA02FC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0725" y="5024437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65EB9927-BAAA-4015-8EB8-A941CD788C6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Effet de la distance au QCA sur :</a:t>
            </a:r>
          </a:p>
          <a:p>
            <a:pPr algn="ctr"/>
            <a:r>
              <a:rPr lang="fr-FR" dirty="0"/>
              <a:t>les mesures financières, </a:t>
            </a:r>
            <a:r>
              <a:rPr lang="fr-FR" dirty="0">
                <a:solidFill>
                  <a:srgbClr val="FF0000"/>
                </a:solidFill>
              </a:rPr>
              <a:t>à dires d’experts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78EFA7-F3FF-4591-A421-0122F087820B}"/>
              </a:ext>
            </a:extLst>
          </p:cNvPr>
          <p:cNvSpPr txBox="1"/>
          <p:nvPr/>
        </p:nvSpPr>
        <p:spPr>
          <a:xfrm>
            <a:off x="7957771" y="2346956"/>
            <a:ext cx="40100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Valeurs à dire d’experts</a:t>
            </a:r>
            <a:r>
              <a:rPr lang="fr-FR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Prix = prix estimé /m²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VLM = 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Rendement = VLM / Prix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Plus on s’éloigne du centre de la métropole et plus les valeurs financières décroissent (tous les 1km le prix de l’immeuble chute de 9,06% ou son loyer chute de 6,5%)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 même le taux de rendement augmente (car le risque associé à l’immeuble est plus important).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27EB60F-8123-4452-8C6A-A74B01A3B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49723"/>
              </p:ext>
            </p:extLst>
          </p:nvPr>
        </p:nvGraphicFramePr>
        <p:xfrm>
          <a:off x="447411" y="1817313"/>
          <a:ext cx="6743099" cy="4842883"/>
        </p:xfrm>
        <a:graphic>
          <a:graphicData uri="http://schemas.openxmlformats.org/drawingml/2006/table">
            <a:tbl>
              <a:tblPr/>
              <a:tblGrid>
                <a:gridCol w="2145531">
                  <a:extLst>
                    <a:ext uri="{9D8B030D-6E8A-4147-A177-3AD203B41FA5}">
                      <a16:colId xmlns:a16="http://schemas.microsoft.com/office/drawing/2014/main" val="3677095182"/>
                    </a:ext>
                  </a:extLst>
                </a:gridCol>
                <a:gridCol w="1149392">
                  <a:extLst>
                    <a:ext uri="{9D8B030D-6E8A-4147-A177-3AD203B41FA5}">
                      <a16:colId xmlns:a16="http://schemas.microsoft.com/office/drawing/2014/main" val="3083815314"/>
                    </a:ext>
                  </a:extLst>
                </a:gridCol>
                <a:gridCol w="1149392">
                  <a:extLst>
                    <a:ext uri="{9D8B030D-6E8A-4147-A177-3AD203B41FA5}">
                      <a16:colId xmlns:a16="http://schemas.microsoft.com/office/drawing/2014/main" val="2416953062"/>
                    </a:ext>
                  </a:extLst>
                </a:gridCol>
                <a:gridCol w="1149392">
                  <a:extLst>
                    <a:ext uri="{9D8B030D-6E8A-4147-A177-3AD203B41FA5}">
                      <a16:colId xmlns:a16="http://schemas.microsoft.com/office/drawing/2014/main" val="4028454294"/>
                    </a:ext>
                  </a:extLst>
                </a:gridCol>
                <a:gridCol w="1149392">
                  <a:extLst>
                    <a:ext uri="{9D8B030D-6E8A-4147-A177-3AD203B41FA5}">
                      <a16:colId xmlns:a16="http://schemas.microsoft.com/office/drawing/2014/main" val="3856557328"/>
                    </a:ext>
                  </a:extLst>
                </a:gridCol>
              </a:tblGrid>
              <a:tr h="34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Gradient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05040"/>
                  </a:ext>
                </a:extLst>
              </a:tr>
              <a:tr h="33783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Ln(Prix m²) (101 observations)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866108"/>
                  </a:ext>
                </a:extLst>
              </a:tr>
              <a:tr h="17567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Gradient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000508"/>
                  </a:ext>
                </a:extLst>
              </a:tr>
              <a:tr h="547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9,351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capital value at d = 0 (€/sqm)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11 510 €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381509"/>
                  </a:ext>
                </a:extLst>
              </a:tr>
              <a:tr h="277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-0,095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Gradient for 1Km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-9,06%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713660"/>
                  </a:ext>
                </a:extLst>
              </a:tr>
              <a:tr h="277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R²: 0,616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Fisher test: 0,000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86326"/>
                  </a:ext>
                </a:extLst>
              </a:tr>
              <a:tr h="33783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Ln(VLM m²) (103 observations)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87595"/>
                  </a:ext>
                </a:extLst>
              </a:tr>
              <a:tr h="68241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6,332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rental market value at d = 0 (€/sqm/y)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562 €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022645"/>
                  </a:ext>
                </a:extLst>
              </a:tr>
              <a:tr h="277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-0,065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Gradient for 1Km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-6,50%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1277"/>
                  </a:ext>
                </a:extLst>
              </a:tr>
              <a:tr h="277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R²: 0,697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Fisher test: 0,000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313396"/>
                  </a:ext>
                </a:extLst>
              </a:tr>
              <a:tr h="17567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Rendement (80 observations)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86699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4,91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Yield at d = 0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4,91%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84669"/>
                  </a:ext>
                </a:extLst>
              </a:tr>
              <a:tr h="277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Gradient for 1Km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0,20%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828926"/>
                  </a:ext>
                </a:extLst>
              </a:tr>
              <a:tr h="277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R²: 0,248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Fisher test: 0,000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88" marR="6288" marT="6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380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0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63A5C0E8-1C69-46AD-8EEB-F4DD05282BF7}"/>
              </a:ext>
            </a:extLst>
          </p:cNvPr>
          <p:cNvSpPr txBox="1">
            <a:spLocks/>
          </p:cNvSpPr>
          <p:nvPr/>
        </p:nvSpPr>
        <p:spPr>
          <a:xfrm>
            <a:off x="523875" y="365125"/>
            <a:ext cx="312774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Effets de la </a:t>
            </a:r>
            <a:r>
              <a:rPr lang="fr-FR" sz="3600" b="1" dirty="0"/>
              <a:t>distance</a:t>
            </a:r>
            <a:r>
              <a:rPr lang="fr-FR" sz="3600" dirty="0"/>
              <a:t> au QCA sur les niveaux inférieurs </a:t>
            </a:r>
            <a:r>
              <a:rPr lang="fr-FR" sz="3600" b="1" dirty="0"/>
              <a:t>de la qualité perçue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844E40-D697-4DB2-BBAA-1FC34517EC71}"/>
              </a:ext>
            </a:extLst>
          </p:cNvPr>
          <p:cNvSpPr txBox="1"/>
          <p:nvPr/>
        </p:nvSpPr>
        <p:spPr>
          <a:xfrm>
            <a:off x="461452" y="3835332"/>
            <a:ext cx="312774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Notes /20</a:t>
            </a:r>
          </a:p>
          <a:p>
            <a:endParaRPr lang="fr-FR" b="1" dirty="0"/>
          </a:p>
          <a:p>
            <a:r>
              <a:rPr lang="fr-FR" b="1" dirty="0">
                <a:solidFill>
                  <a:srgbClr val="00B050"/>
                </a:solidFill>
              </a:rPr>
              <a:t>Impacte positivement</a:t>
            </a:r>
          </a:p>
          <a:p>
            <a:r>
              <a:rPr lang="fr-FR" b="1" dirty="0">
                <a:solidFill>
                  <a:srgbClr val="FF0000"/>
                </a:solidFill>
              </a:rPr>
              <a:t>Impacte négativement</a:t>
            </a:r>
          </a:p>
          <a:p>
            <a:r>
              <a:rPr lang="fr-FR" b="1" dirty="0">
                <a:solidFill>
                  <a:srgbClr val="7030A0"/>
                </a:solidFill>
              </a:rPr>
              <a:t>N’est pas significatif = </a:t>
            </a:r>
            <a:r>
              <a:rPr lang="fr-FR" b="1">
                <a:solidFill>
                  <a:srgbClr val="7030A0"/>
                </a:solidFill>
              </a:rPr>
              <a:t>la distance centre </a:t>
            </a:r>
            <a:r>
              <a:rPr lang="fr-FR" b="1" dirty="0">
                <a:solidFill>
                  <a:srgbClr val="7030A0"/>
                </a:solidFill>
              </a:rPr>
              <a:t>n’impacte pas la note</a:t>
            </a:r>
          </a:p>
          <a:p>
            <a:endParaRPr lang="fr-FR" b="1" dirty="0">
              <a:solidFill>
                <a:srgbClr val="7030A0"/>
              </a:solidFill>
            </a:endParaRPr>
          </a:p>
          <a:p>
            <a:r>
              <a:rPr lang="fr-FR" sz="1050" b="1" dirty="0">
                <a:solidFill>
                  <a:srgbClr val="7030A0"/>
                </a:solidFill>
              </a:rPr>
              <a:t>Sur les 11 sous-dimensions, il y en a une majorité qui ne sont pas monocentriques décroissantes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4DD8132-89C2-47E1-B73E-E6A6B6847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24674"/>
              </p:ext>
            </p:extLst>
          </p:nvPr>
        </p:nvGraphicFramePr>
        <p:xfrm>
          <a:off x="3965944" y="63328"/>
          <a:ext cx="8070108" cy="6661325"/>
        </p:xfrm>
        <a:graphic>
          <a:graphicData uri="http://schemas.openxmlformats.org/drawingml/2006/table">
            <a:tbl>
              <a:tblPr/>
              <a:tblGrid>
                <a:gridCol w="1386276">
                  <a:extLst>
                    <a:ext uri="{9D8B030D-6E8A-4147-A177-3AD203B41FA5}">
                      <a16:colId xmlns:a16="http://schemas.microsoft.com/office/drawing/2014/main" val="3788470943"/>
                    </a:ext>
                  </a:extLst>
                </a:gridCol>
                <a:gridCol w="742648">
                  <a:extLst>
                    <a:ext uri="{9D8B030D-6E8A-4147-A177-3AD203B41FA5}">
                      <a16:colId xmlns:a16="http://schemas.microsoft.com/office/drawing/2014/main" val="1409663108"/>
                    </a:ext>
                  </a:extLst>
                </a:gridCol>
                <a:gridCol w="742648">
                  <a:extLst>
                    <a:ext uri="{9D8B030D-6E8A-4147-A177-3AD203B41FA5}">
                      <a16:colId xmlns:a16="http://schemas.microsoft.com/office/drawing/2014/main" val="2622948583"/>
                    </a:ext>
                  </a:extLst>
                </a:gridCol>
                <a:gridCol w="742648">
                  <a:extLst>
                    <a:ext uri="{9D8B030D-6E8A-4147-A177-3AD203B41FA5}">
                      <a16:colId xmlns:a16="http://schemas.microsoft.com/office/drawing/2014/main" val="2475791155"/>
                    </a:ext>
                  </a:extLst>
                </a:gridCol>
                <a:gridCol w="742648">
                  <a:extLst>
                    <a:ext uri="{9D8B030D-6E8A-4147-A177-3AD203B41FA5}">
                      <a16:colId xmlns:a16="http://schemas.microsoft.com/office/drawing/2014/main" val="1219500046"/>
                    </a:ext>
                  </a:extLst>
                </a:gridCol>
                <a:gridCol w="742648">
                  <a:extLst>
                    <a:ext uri="{9D8B030D-6E8A-4147-A177-3AD203B41FA5}">
                      <a16:colId xmlns:a16="http://schemas.microsoft.com/office/drawing/2014/main" val="362233041"/>
                    </a:ext>
                  </a:extLst>
                </a:gridCol>
                <a:gridCol w="742648">
                  <a:extLst>
                    <a:ext uri="{9D8B030D-6E8A-4147-A177-3AD203B41FA5}">
                      <a16:colId xmlns:a16="http://schemas.microsoft.com/office/drawing/2014/main" val="3040528043"/>
                    </a:ext>
                  </a:extLst>
                </a:gridCol>
                <a:gridCol w="742648">
                  <a:extLst>
                    <a:ext uri="{9D8B030D-6E8A-4147-A177-3AD203B41FA5}">
                      <a16:colId xmlns:a16="http://schemas.microsoft.com/office/drawing/2014/main" val="3670045373"/>
                    </a:ext>
                  </a:extLst>
                </a:gridCol>
                <a:gridCol w="742648">
                  <a:extLst>
                    <a:ext uri="{9D8B030D-6E8A-4147-A177-3AD203B41FA5}">
                      <a16:colId xmlns:a16="http://schemas.microsoft.com/office/drawing/2014/main" val="2667570051"/>
                    </a:ext>
                  </a:extLst>
                </a:gridCol>
                <a:gridCol w="742648">
                  <a:extLst>
                    <a:ext uri="{9D8B030D-6E8A-4147-A177-3AD203B41FA5}">
                      <a16:colId xmlns:a16="http://schemas.microsoft.com/office/drawing/2014/main" val="1102328181"/>
                    </a:ext>
                  </a:extLst>
                </a:gridCol>
              </a:tblGrid>
              <a:tr h="38575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Gradient 1km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Gradient 1km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31277"/>
                  </a:ext>
                </a:extLst>
              </a:tr>
              <a:tr h="254034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travail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 structure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batie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4405"/>
                  </a:ext>
                </a:extLst>
              </a:tr>
              <a:tr h="216399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Efficacité des espaces de travail (/20)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Aspect esthétique (/20)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728948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14,163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+ 0,17 pts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11,708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- 0,15 pts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546531"/>
                  </a:ext>
                </a:extLst>
              </a:tr>
              <a:tr h="38575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0,174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0,003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-0,148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0,003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261608"/>
                  </a:ext>
                </a:extLst>
              </a:tr>
              <a:tr h="19758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R²: 0,076 / Fisher test: 0,003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R²: 0,074 / Fisher test: 0,003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982329"/>
                  </a:ext>
                </a:extLst>
              </a:tr>
              <a:tr h="20699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Bien être dans l'immeuble (/20)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Durabilité (/20)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403646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10,47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pts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11,26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pts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131909"/>
                  </a:ext>
                </a:extLst>
              </a:tr>
              <a:tr h="38575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-0,18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0,758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0,069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0,134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814412"/>
                  </a:ext>
                </a:extLst>
              </a:tr>
              <a:tr h="19758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R²: -0,009 / Fisher test: 0,758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R²: 0,012 / Fisher test: 0,134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17790"/>
                  </a:ext>
                </a:extLst>
              </a:tr>
              <a:tr h="20699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Qualité de la connectivité (/20)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Qualité de la consommation (/20)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24901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11,705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-0,46 pts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9,76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pts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75659"/>
                  </a:ext>
                </a:extLst>
              </a:tr>
              <a:tr h="38575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-0,406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-0,002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0,982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885275"/>
                  </a:ext>
                </a:extLst>
              </a:tr>
              <a:tr h="19758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R²: 0,182 / Fisher test: 0,000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R²: -0,01 / Fisher test: 0,982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306585"/>
                  </a:ext>
                </a:extLst>
              </a:tr>
              <a:tr h="20699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Qualité des services de l'immeuble (/20)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Prévention des risques (/20)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244305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9,012</a:t>
                      </a:r>
                      <a:endParaRPr lang="fr-FR"/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9,012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pts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9,678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pts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48598"/>
                  </a:ext>
                </a:extLst>
              </a:tr>
              <a:tr h="38575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-0,99</a:t>
                      </a:r>
                      <a:endParaRPr lang="fr-FR" dirty="0"/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-0,99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0,259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-0,55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0,163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42122"/>
                  </a:ext>
                </a:extLst>
              </a:tr>
              <a:tr h="19758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R²: 0,003 / Fisher test: 0,259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R²: 0,009 / Fisher test: 0,163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943505"/>
                  </a:ext>
                </a:extLst>
              </a:tr>
              <a:tr h="254034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localisation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1486"/>
                  </a:ext>
                </a:extLst>
              </a:tr>
              <a:tr h="216399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Accessibilité de l'immeuble (/20)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Qualité du quartier (/20)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30493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15,322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- 0,33 pts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12,156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- 0,46 pts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971637"/>
                  </a:ext>
                </a:extLst>
              </a:tr>
              <a:tr h="38575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-0,334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-0,458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315134"/>
                  </a:ext>
                </a:extLst>
              </a:tr>
              <a:tr h="19758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R²: 0,489 / Fisher test: 0,000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R²: 0,397 / Fisher test: 0,000</a:t>
                      </a:r>
                    </a:p>
                  </a:txBody>
                  <a:tcPr marL="6146" marR="6146" marT="614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460389"/>
                  </a:ext>
                </a:extLst>
              </a:tr>
              <a:tr h="216399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Qualité de l'environnement immédiat (/20)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gridSpan="6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6" marR="6146" marT="614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473856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14,802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pts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339494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 au QCA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-0,007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0,811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29595"/>
                  </a:ext>
                </a:extLst>
              </a:tr>
              <a:tr h="19758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R²: -0,009 / Fisher test: 0,811</a:t>
                      </a:r>
                    </a:p>
                  </a:txBody>
                  <a:tcPr marL="6146" marR="6146" marT="6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562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197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199CB759-B0F7-48EA-83EA-767902D01386}"/>
              </a:ext>
            </a:extLst>
          </p:cNvPr>
          <p:cNvSpPr txBox="1">
            <a:spLocks/>
          </p:cNvSpPr>
          <p:nvPr/>
        </p:nvSpPr>
        <p:spPr>
          <a:xfrm>
            <a:off x="0" y="98425"/>
            <a:ext cx="11353800" cy="892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Les mesures </a:t>
            </a:r>
            <a:r>
              <a:rPr lang="fr-FR" sz="4400" b="1" dirty="0"/>
              <a:t>financières</a:t>
            </a:r>
            <a:r>
              <a:rPr lang="fr-FR" sz="4400" dirty="0"/>
              <a:t> captent-elles la </a:t>
            </a:r>
            <a:r>
              <a:rPr lang="fr-FR" sz="4400" b="1" dirty="0"/>
              <a:t>qualité</a:t>
            </a:r>
            <a:r>
              <a:rPr lang="fr-FR" sz="4400" dirty="0"/>
              <a:t> ?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E96CC44-8858-4BCE-924A-ADC9BA463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346694"/>
              </p:ext>
            </p:extLst>
          </p:nvPr>
        </p:nvGraphicFramePr>
        <p:xfrm>
          <a:off x="88529" y="819150"/>
          <a:ext cx="9217397" cy="5940430"/>
        </p:xfrm>
        <a:graphic>
          <a:graphicData uri="http://schemas.openxmlformats.org/drawingml/2006/table">
            <a:tbl>
              <a:tblPr/>
              <a:tblGrid>
                <a:gridCol w="2187179">
                  <a:extLst>
                    <a:ext uri="{9D8B030D-6E8A-4147-A177-3AD203B41FA5}">
                      <a16:colId xmlns:a16="http://schemas.microsoft.com/office/drawing/2014/main" val="2642137114"/>
                    </a:ext>
                  </a:extLst>
                </a:gridCol>
                <a:gridCol w="1171703">
                  <a:extLst>
                    <a:ext uri="{9D8B030D-6E8A-4147-A177-3AD203B41FA5}">
                      <a16:colId xmlns:a16="http://schemas.microsoft.com/office/drawing/2014/main" val="944931981"/>
                    </a:ext>
                  </a:extLst>
                </a:gridCol>
                <a:gridCol w="1171703">
                  <a:extLst>
                    <a:ext uri="{9D8B030D-6E8A-4147-A177-3AD203B41FA5}">
                      <a16:colId xmlns:a16="http://schemas.microsoft.com/office/drawing/2014/main" val="12394539"/>
                    </a:ext>
                  </a:extLst>
                </a:gridCol>
                <a:gridCol w="1171703">
                  <a:extLst>
                    <a:ext uri="{9D8B030D-6E8A-4147-A177-3AD203B41FA5}">
                      <a16:colId xmlns:a16="http://schemas.microsoft.com/office/drawing/2014/main" val="3431614781"/>
                    </a:ext>
                  </a:extLst>
                </a:gridCol>
                <a:gridCol w="1171703">
                  <a:extLst>
                    <a:ext uri="{9D8B030D-6E8A-4147-A177-3AD203B41FA5}">
                      <a16:colId xmlns:a16="http://schemas.microsoft.com/office/drawing/2014/main" val="3631732502"/>
                    </a:ext>
                  </a:extLst>
                </a:gridCol>
                <a:gridCol w="1171703">
                  <a:extLst>
                    <a:ext uri="{9D8B030D-6E8A-4147-A177-3AD203B41FA5}">
                      <a16:colId xmlns:a16="http://schemas.microsoft.com/office/drawing/2014/main" val="4217883547"/>
                    </a:ext>
                  </a:extLst>
                </a:gridCol>
                <a:gridCol w="1171703">
                  <a:extLst>
                    <a:ext uri="{9D8B030D-6E8A-4147-A177-3AD203B41FA5}">
                      <a16:colId xmlns:a16="http://schemas.microsoft.com/office/drawing/2014/main" val="2096947808"/>
                    </a:ext>
                  </a:extLst>
                </a:gridCol>
              </a:tblGrid>
              <a:tr h="2314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69" marR="6069" marT="60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/m²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VLM /m²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Rendement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226032"/>
                  </a:ext>
                </a:extLst>
              </a:tr>
              <a:tr h="1890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(101 obs)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(103 obs)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(101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918636"/>
                  </a:ext>
                </a:extLst>
              </a:tr>
              <a:tr h="238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69" marR="6069" marT="60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240566"/>
                  </a:ext>
                </a:extLst>
              </a:tr>
              <a:tr h="189092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Variable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indépendantes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=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qualité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globale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(/1000)</a:t>
                      </a:r>
                    </a:p>
                  </a:txBody>
                  <a:tcPr marL="6069" marR="6069" marT="60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190432"/>
                  </a:ext>
                </a:extLst>
              </a:tr>
              <a:tr h="204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6069" marR="6069" marT="60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-18212,196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-725,297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14,52%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603696"/>
                  </a:ext>
                </a:extLst>
              </a:tr>
              <a:tr h="189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 de qualité (/1000)</a:t>
                      </a:r>
                    </a:p>
                  </a:txBody>
                  <a:tcPr marL="6069" marR="6069" marT="60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41,213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1,797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-0,013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604642"/>
                  </a:ext>
                </a:extLst>
              </a:tr>
              <a:tr h="189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</a:t>
                      </a:r>
                    </a:p>
                  </a:txBody>
                  <a:tcPr marL="6069" marR="6069" marT="60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0,313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0,483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0,129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856459"/>
                  </a:ext>
                </a:extLst>
              </a:tr>
              <a:tr h="189092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Variables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indépendantes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= dimensions de la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qualité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(/20)</a:t>
                      </a:r>
                    </a:p>
                  </a:txBody>
                  <a:tcPr marL="6069" marR="6069" marT="60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505732"/>
                  </a:ext>
                </a:extLst>
              </a:tr>
              <a:tr h="189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6069" marR="6069" marT="60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-20649,116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-867,32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14,95%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966809"/>
                  </a:ext>
                </a:extLst>
              </a:tr>
              <a:tr h="189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 de l’espace de travail</a:t>
                      </a:r>
                    </a:p>
                  </a:txBody>
                  <a:tcPr marL="6069" marR="6069" marT="60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568,878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0,009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14,571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0,016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-0,0255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0,068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974527"/>
                  </a:ext>
                </a:extLst>
              </a:tr>
              <a:tr h="225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 structure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batie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9" marR="6069" marT="60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-200,133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0,436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9,574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0,19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0,132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946481"/>
                  </a:ext>
                </a:extLst>
              </a:tr>
              <a:tr h="189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 de la localisation</a:t>
                      </a:r>
                    </a:p>
                  </a:txBody>
                  <a:tcPr marL="6069" marR="6069" marT="60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1755,576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72,397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-0,536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753694"/>
                  </a:ext>
                </a:extLst>
              </a:tr>
              <a:tr h="189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</a:t>
                      </a:r>
                    </a:p>
                  </a:txBody>
                  <a:tcPr marL="6069" marR="6069" marT="60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0,545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0,722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69023"/>
                  </a:ext>
                </a:extLst>
              </a:tr>
              <a:tr h="189092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Variables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indépendantes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= sous dimensions de la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qualité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(/20)</a:t>
                      </a:r>
                    </a:p>
                  </a:txBody>
                  <a:tcPr marL="6069" marR="6069" marT="60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91214"/>
                  </a:ext>
                </a:extLst>
              </a:tr>
              <a:tr h="189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Constante</a:t>
                      </a:r>
                    </a:p>
                  </a:txBody>
                  <a:tcPr marL="6069" marR="6069" marT="60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-12093,212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-389,394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14,29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339921"/>
                  </a:ext>
                </a:extLst>
              </a:tr>
              <a:tr h="37063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Efficacité des espaces de travail (/20)</a:t>
                      </a:r>
                      <a:endParaRPr lang="fr-F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07" marR="5207" marT="520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-194,62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0,103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-1,331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0,686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0,079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0,289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36783"/>
                  </a:ext>
                </a:extLst>
              </a:tr>
              <a:tr h="22562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 être dans l'immeuble (/20)</a:t>
                      </a:r>
                      <a:endParaRPr lang="fr-F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07" marR="5207" marT="520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388,1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4,634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0,218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-0,28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732032"/>
                  </a:ext>
                </a:extLst>
              </a:tr>
              <a:tr h="22562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 de la connectivité (/20)</a:t>
                      </a:r>
                      <a:endParaRPr lang="fr-F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07" marR="5207" marT="520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157,663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0,017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3,015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0,098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-0,083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0,045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469789"/>
                  </a:ext>
                </a:extLst>
              </a:tr>
              <a:tr h="37063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 des services de l'immeuble (/20)</a:t>
                      </a:r>
                      <a:endParaRPr lang="fr-F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07" marR="5207" marT="520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54,988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0,487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2,061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0,353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0,044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0,379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34601"/>
                  </a:ext>
                </a:extLst>
              </a:tr>
              <a:tr h="18909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Aspect esthétique (/20)</a:t>
                      </a:r>
                      <a:endParaRPr lang="fr-F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07" marR="5207" marT="520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51,528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0,704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9,258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0,017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0,009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0,921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5686"/>
                  </a:ext>
                </a:extLst>
              </a:tr>
              <a:tr h="18909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Durabilité (/20)</a:t>
                      </a:r>
                      <a:endParaRPr lang="fr-F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07" marR="5207" marT="520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94,747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0,532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4,199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0,312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-0,06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0,531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710867"/>
                  </a:ext>
                </a:extLst>
              </a:tr>
              <a:tr h="18909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 de la consommation (/20)</a:t>
                      </a:r>
                      <a:endParaRPr lang="fr-F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07" marR="5207" marT="520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-197,47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0,041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-1,963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0,465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0,091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0,131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05006"/>
                  </a:ext>
                </a:extLst>
              </a:tr>
              <a:tr h="189092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Prévention des risques (/20)</a:t>
                      </a:r>
                      <a:endParaRPr lang="fr-F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07" marR="5207" marT="520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34,703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0,839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4,587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0,328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0,046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0,666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449573"/>
                  </a:ext>
                </a:extLst>
              </a:tr>
              <a:tr h="22562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Accessibilité de l'immeuble (/20)</a:t>
                      </a:r>
                      <a:endParaRPr lang="fr-F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07" marR="5207" marT="520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766,875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22,639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-0,403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706325"/>
                  </a:ext>
                </a:extLst>
              </a:tr>
              <a:tr h="37063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 de l'environnement immédiat (/20)</a:t>
                      </a:r>
                      <a:endParaRPr lang="fr-F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07" marR="5207" marT="520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275,045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0,123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4,781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0,338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-0,113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0,311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21333"/>
                  </a:ext>
                </a:extLst>
              </a:tr>
              <a:tr h="22562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 du quartier (/20)</a:t>
                      </a:r>
                      <a:endParaRPr lang="fr-F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07" marR="5207" marT="520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286,1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0,006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19,69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0,022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0,734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640692"/>
                  </a:ext>
                </a:extLst>
              </a:tr>
              <a:tr h="189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R²</a:t>
                      </a:r>
                    </a:p>
                  </a:txBody>
                  <a:tcPr marL="6069" marR="6069" marT="606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0,592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0,756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0,337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05729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F9FD7BC-9B92-408E-9759-42489D30A9E7}"/>
              </a:ext>
            </a:extLst>
          </p:cNvPr>
          <p:cNvSpPr txBox="1"/>
          <p:nvPr/>
        </p:nvSpPr>
        <p:spPr>
          <a:xfrm>
            <a:off x="9457594" y="990600"/>
            <a:ext cx="2552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La </a:t>
            </a:r>
            <a:r>
              <a:rPr lang="en-CA" sz="1600" dirty="0" err="1"/>
              <a:t>qualité</a:t>
            </a:r>
            <a:r>
              <a:rPr lang="en-CA" sz="1600" dirty="0"/>
              <a:t> </a:t>
            </a:r>
            <a:r>
              <a:rPr lang="en-CA" sz="1600" dirty="0" err="1"/>
              <a:t>globale</a:t>
            </a:r>
            <a:r>
              <a:rPr lang="en-CA" sz="1600" dirty="0"/>
              <a:t> d’un immeubles </a:t>
            </a:r>
            <a:r>
              <a:rPr lang="en-CA" sz="1600" dirty="0" err="1"/>
              <a:t>explique</a:t>
            </a:r>
            <a:r>
              <a:rPr lang="en-CA" sz="1600" dirty="0"/>
              <a:t> </a:t>
            </a:r>
            <a:r>
              <a:rPr lang="en-CA" sz="1600" dirty="0" err="1"/>
              <a:t>partiellement</a:t>
            </a:r>
            <a:r>
              <a:rPr lang="en-CA" sz="1600" dirty="0"/>
              <a:t> le prix,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err="1"/>
              <a:t>Seule</a:t>
            </a:r>
            <a:r>
              <a:rPr lang="en-CA" sz="1600" dirty="0"/>
              <a:t> la localisation </a:t>
            </a:r>
            <a:r>
              <a:rPr lang="en-CA" sz="1600" dirty="0" err="1"/>
              <a:t>est</a:t>
            </a:r>
            <a:r>
              <a:rPr lang="en-CA" sz="1600" dirty="0"/>
              <a:t> </a:t>
            </a:r>
            <a:r>
              <a:rPr lang="en-CA" sz="1600" dirty="0" err="1"/>
              <a:t>fortement</a:t>
            </a:r>
            <a:r>
              <a:rPr lang="en-CA" sz="1600" dirty="0"/>
              <a:t> significative et </a:t>
            </a:r>
            <a:r>
              <a:rPr lang="en-CA" sz="1600" dirty="0" err="1"/>
              <a:t>impacte</a:t>
            </a:r>
            <a:r>
              <a:rPr lang="en-CA" sz="1600" dirty="0"/>
              <a:t> le prix,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Sur les 33 sous-dimensions </a:t>
            </a:r>
            <a:r>
              <a:rPr lang="en-CA" sz="1600" dirty="0" err="1"/>
              <a:t>testées</a:t>
            </a:r>
            <a:r>
              <a:rPr lang="en-CA" sz="1600" dirty="0"/>
              <a:t>, </a:t>
            </a:r>
            <a:r>
              <a:rPr lang="en-CA" sz="1600" dirty="0" err="1"/>
              <a:t>il</a:t>
            </a:r>
            <a:r>
              <a:rPr lang="en-CA" sz="1600" dirty="0"/>
              <a:t> </a:t>
            </a:r>
            <a:r>
              <a:rPr lang="en-CA" sz="1600" dirty="0" err="1"/>
              <a:t>n’y</a:t>
            </a:r>
            <a:r>
              <a:rPr lang="en-CA" sz="1600" dirty="0"/>
              <a:t> </a:t>
            </a:r>
            <a:r>
              <a:rPr lang="en-CA" sz="1600" dirty="0" err="1"/>
              <a:t>en</a:t>
            </a:r>
            <a:r>
              <a:rPr lang="en-CA" sz="1600" dirty="0"/>
              <a:t> a que 12 qui </a:t>
            </a:r>
            <a:r>
              <a:rPr lang="en-CA" sz="1600" dirty="0" err="1"/>
              <a:t>arrivent</a:t>
            </a:r>
            <a:r>
              <a:rPr lang="en-CA" sz="1600" dirty="0"/>
              <a:t> à </a:t>
            </a:r>
            <a:r>
              <a:rPr lang="en-CA" sz="1600" dirty="0" err="1"/>
              <a:t>être</a:t>
            </a:r>
            <a:r>
              <a:rPr lang="en-CA" sz="1600" dirty="0"/>
              <a:t> </a:t>
            </a:r>
            <a:r>
              <a:rPr lang="en-CA" sz="1600" dirty="0" err="1"/>
              <a:t>explicatives</a:t>
            </a:r>
            <a:r>
              <a:rPr lang="en-CA" sz="1600" dirty="0"/>
              <a:t>. 21/33 </a:t>
            </a:r>
            <a:r>
              <a:rPr lang="en-CA" sz="1600" dirty="0" err="1"/>
              <a:t>facteurs</a:t>
            </a:r>
            <a:r>
              <a:rPr lang="en-CA" sz="1600" dirty="0"/>
              <a:t> de </a:t>
            </a:r>
            <a:r>
              <a:rPr lang="en-CA" sz="1600" dirty="0" err="1"/>
              <a:t>qualité</a:t>
            </a:r>
            <a:r>
              <a:rPr lang="en-CA" sz="1600" dirty="0"/>
              <a:t> qui ne </a:t>
            </a:r>
            <a:r>
              <a:rPr lang="en-CA" sz="1600" dirty="0" err="1"/>
              <a:t>sont</a:t>
            </a:r>
            <a:r>
              <a:rPr lang="en-CA" sz="1600" dirty="0"/>
              <a:t> pas </a:t>
            </a:r>
            <a:r>
              <a:rPr lang="en-CA" sz="1600" dirty="0" err="1"/>
              <a:t>pris</a:t>
            </a:r>
            <a:r>
              <a:rPr lang="en-CA" sz="1600" dirty="0"/>
              <a:t> </a:t>
            </a:r>
            <a:r>
              <a:rPr lang="en-CA" sz="1600" dirty="0" err="1"/>
              <a:t>en</a:t>
            </a:r>
            <a:r>
              <a:rPr lang="en-CA" sz="1600" dirty="0"/>
              <a:t> </a:t>
            </a:r>
            <a:r>
              <a:rPr lang="en-CA" sz="1600" dirty="0" err="1"/>
              <a:t>compte</a:t>
            </a:r>
            <a:r>
              <a:rPr lang="en-CA" sz="1600" dirty="0"/>
              <a:t> dans les prix/</a:t>
            </a:r>
            <a:r>
              <a:rPr lang="en-CA" sz="1600" dirty="0" err="1"/>
              <a:t>loyers</a:t>
            </a:r>
            <a:r>
              <a:rPr lang="en-CA" sz="1600" dirty="0"/>
              <a:t> et </a:t>
            </a:r>
            <a:r>
              <a:rPr lang="en-CA" sz="1600" dirty="0" err="1"/>
              <a:t>rendements</a:t>
            </a:r>
            <a:r>
              <a:rPr lang="en-CA" sz="1600" dirty="0"/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5D8AAE-2626-4446-81FA-9CBA4AFDFDA5}"/>
              </a:ext>
            </a:extLst>
          </p:cNvPr>
          <p:cNvSpPr txBox="1"/>
          <p:nvPr/>
        </p:nvSpPr>
        <p:spPr>
          <a:xfrm>
            <a:off x="9710823" y="5453714"/>
            <a:ext cx="2481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N’est pas significatif = n’est pas pris en compte dans la qualité.</a:t>
            </a:r>
          </a:p>
        </p:txBody>
      </p:sp>
    </p:spTree>
    <p:extLst>
      <p:ext uri="{BB962C8B-B14F-4D97-AF65-F5344CB8AC3E}">
        <p14:creationId xmlns:p14="http://schemas.microsoft.com/office/powerpoint/2010/main" val="321870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5A41F-70DA-45FB-8C26-D9FCF27C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353518-5B82-463B-A3D5-4FF0FAD09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Monocentrisme, polycentrisme et mesure de la qualité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Distribution de la qualité dans le marché parisien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Effets de la distance au QCA et comparaison entre la qualité perçue et les mesures financières</a:t>
            </a:r>
          </a:p>
        </p:txBody>
      </p:sp>
    </p:spTree>
    <p:extLst>
      <p:ext uri="{BB962C8B-B14F-4D97-AF65-F5344CB8AC3E}">
        <p14:creationId xmlns:p14="http://schemas.microsoft.com/office/powerpoint/2010/main" val="678137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216DA-71EF-4FA5-8043-D71E25D1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F56A2D-1ADF-469B-84B2-E7B16DD69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La qualité globale des immeubles ne décroit que faiblement en fonction de la distance au centre – la distance au centre explique mal la qualité globale,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La qualité de la localisation décroit plus fortement – l’hypothèse monocentrique est valide,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Les mesures financières décroissent par contre très fortement plus on s’éloigne du centre – les évaluateurs valorisent les immeubles selon une représentation monocentrique,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Les mesures de qualité n’expliquent que partiellement les mesures financières.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686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AC13A1-73D0-4CA4-94A1-0C68B02108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29B8B7-5A1F-460D-8B1B-E5BDF9EE9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5207"/>
            <a:ext cx="9144000" cy="1107585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chemeClr val="bg1"/>
                </a:solidFill>
              </a:rPr>
              <a:t>Monocentrisme, polycentrisme et mesure de la qualité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6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383DF9-B9D7-4213-94E9-A5B1422A1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9617"/>
            <a:ext cx="10515600" cy="3592098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QCA : Quartier Central des Affaires : une place centrale dans la ville, où les prix sont maximaux</a:t>
            </a:r>
          </a:p>
          <a:p>
            <a:pPr algn="just"/>
            <a:r>
              <a:rPr lang="fr-FR" sz="2400" dirty="0"/>
              <a:t>Notion de ville monocentrique vs. polycentrique</a:t>
            </a:r>
            <a:endParaRPr lang="fr-FR" sz="20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Objectif : Analyser les représentations de la centralité sous le prisme financier et sous celui de la qualité perçue </a:t>
            </a:r>
          </a:p>
          <a:p>
            <a:pPr lvl="1" algn="just"/>
            <a:r>
              <a:rPr lang="fr-FR" sz="2000" dirty="0"/>
              <a:t>Cas d’étude : marché des bureaux en Ile-de-France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7D590F-AACD-4F89-BDFC-0613887F44DB}"/>
              </a:ext>
            </a:extLst>
          </p:cNvPr>
          <p:cNvSpPr txBox="1"/>
          <p:nvPr/>
        </p:nvSpPr>
        <p:spPr>
          <a:xfrm>
            <a:off x="1418541" y="3683135"/>
            <a:ext cx="88692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/>
              <a:t>Géographie de la qualité perçue        Géographie qualité financière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351DE9-27DC-4D32-AF49-E7264E48DF4F}"/>
              </a:ext>
            </a:extLst>
          </p:cNvPr>
          <p:cNvSpPr/>
          <p:nvPr/>
        </p:nvSpPr>
        <p:spPr>
          <a:xfrm>
            <a:off x="5853161" y="3527940"/>
            <a:ext cx="86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/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5D9A83-DD26-4CBA-9D03-D7EDD77E472C}"/>
              </a:ext>
            </a:extLst>
          </p:cNvPr>
          <p:cNvSpPr txBox="1"/>
          <p:nvPr/>
        </p:nvSpPr>
        <p:spPr>
          <a:xfrm>
            <a:off x="3404849" y="4542638"/>
            <a:ext cx="531553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/>
              <a:t>Centralité par rapport au QCA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447646AB-709C-41B4-9331-30CE3EC8F25D}"/>
              </a:ext>
            </a:extLst>
          </p:cNvPr>
          <p:cNvSpPr/>
          <p:nvPr/>
        </p:nvSpPr>
        <p:spPr>
          <a:xfrm rot="5400000">
            <a:off x="5913571" y="486913"/>
            <a:ext cx="96171" cy="7602935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C77EF88-20B5-4F58-8EF8-CE72051CD42E}"/>
              </a:ext>
            </a:extLst>
          </p:cNvPr>
          <p:cNvSpPr txBox="1"/>
          <p:nvPr/>
        </p:nvSpPr>
        <p:spPr>
          <a:xfrm>
            <a:off x="234980" y="5162852"/>
            <a:ext cx="117284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C00000"/>
                </a:solidFill>
              </a:rPr>
              <a:t>Problématique</a:t>
            </a:r>
            <a:r>
              <a:rPr lang="en-US" sz="2800" dirty="0">
                <a:solidFill>
                  <a:srgbClr val="C00000"/>
                </a:solidFill>
              </a:rPr>
              <a:t> : Est-</a:t>
            </a:r>
            <a:r>
              <a:rPr lang="en-US" sz="2800" dirty="0" err="1">
                <a:solidFill>
                  <a:srgbClr val="C00000"/>
                </a:solidFill>
              </a:rPr>
              <a:t>ce</a:t>
            </a:r>
            <a:r>
              <a:rPr lang="en-US" sz="2800" dirty="0">
                <a:solidFill>
                  <a:srgbClr val="C00000"/>
                </a:solidFill>
              </a:rPr>
              <a:t> que la </a:t>
            </a:r>
            <a:r>
              <a:rPr lang="en-US" sz="2800" dirty="0" err="1">
                <a:solidFill>
                  <a:srgbClr val="C00000"/>
                </a:solidFill>
              </a:rPr>
              <a:t>géographie</a:t>
            </a:r>
            <a:r>
              <a:rPr lang="en-US" sz="2800" dirty="0">
                <a:solidFill>
                  <a:srgbClr val="C00000"/>
                </a:solidFill>
              </a:rPr>
              <a:t> de la </a:t>
            </a:r>
            <a:r>
              <a:rPr lang="en-US" sz="2800" dirty="0" err="1">
                <a:solidFill>
                  <a:srgbClr val="C00000"/>
                </a:solidFill>
              </a:rPr>
              <a:t>qualité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perçue</a:t>
            </a:r>
            <a:r>
              <a:rPr lang="en-US" sz="2800" dirty="0">
                <a:solidFill>
                  <a:srgbClr val="C00000"/>
                </a:solidFill>
              </a:rPr>
              <a:t> et la </a:t>
            </a:r>
            <a:r>
              <a:rPr lang="en-US" sz="2800" dirty="0" err="1">
                <a:solidFill>
                  <a:srgbClr val="C00000"/>
                </a:solidFill>
              </a:rPr>
              <a:t>géographie</a:t>
            </a:r>
            <a:r>
              <a:rPr lang="en-US" sz="2800" dirty="0">
                <a:solidFill>
                  <a:srgbClr val="C00000"/>
                </a:solidFill>
              </a:rPr>
              <a:t> de la </a:t>
            </a:r>
            <a:r>
              <a:rPr lang="en-US" sz="2800" dirty="0" err="1">
                <a:solidFill>
                  <a:srgbClr val="C00000"/>
                </a:solidFill>
              </a:rPr>
              <a:t>qualité</a:t>
            </a:r>
            <a:r>
              <a:rPr lang="en-US" sz="2800" dirty="0">
                <a:solidFill>
                  <a:srgbClr val="C00000"/>
                </a:solidFill>
              </a:rPr>
              <a:t> financière </a:t>
            </a:r>
            <a:r>
              <a:rPr lang="en-US" sz="2800" dirty="0" err="1">
                <a:solidFill>
                  <a:srgbClr val="C00000"/>
                </a:solidFill>
              </a:rPr>
              <a:t>sont</a:t>
            </a:r>
            <a:r>
              <a:rPr lang="en-US" sz="2800" dirty="0">
                <a:solidFill>
                  <a:srgbClr val="C00000"/>
                </a:solidFill>
              </a:rPr>
              <a:t> les </a:t>
            </a:r>
            <a:r>
              <a:rPr lang="en-US" sz="2800" dirty="0" err="1">
                <a:solidFill>
                  <a:srgbClr val="C00000"/>
                </a:solidFill>
              </a:rPr>
              <a:t>mêmes</a:t>
            </a:r>
            <a:r>
              <a:rPr lang="en-US" sz="2800" dirty="0">
                <a:solidFill>
                  <a:srgbClr val="C00000"/>
                </a:solidFill>
              </a:rPr>
              <a:t> au regard de </a:t>
            </a:r>
            <a:r>
              <a:rPr lang="en-US" sz="2800" dirty="0" err="1">
                <a:solidFill>
                  <a:srgbClr val="C00000"/>
                </a:solidFill>
              </a:rPr>
              <a:t>l’hypothèse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monocentrique</a:t>
            </a:r>
            <a:r>
              <a:rPr lang="en-US" sz="2800" dirty="0">
                <a:solidFill>
                  <a:srgbClr val="C0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1705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FE3C817-311E-4630-90F3-179EF89EFF7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Revue de </a:t>
            </a:r>
            <a:r>
              <a:rPr lang="fr-FR" dirty="0" err="1"/>
              <a:t>litterature</a:t>
            </a:r>
            <a:r>
              <a:rPr lang="fr-FR" dirty="0"/>
              <a:t> sur la centralité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349D359-7116-44C8-8B87-6E694CD4BC6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i="1" dirty="0">
              <a:highlight>
                <a:srgbClr val="FF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606875-7244-43B1-93BD-C36DB5D78F0B}"/>
              </a:ext>
            </a:extLst>
          </p:cNvPr>
          <p:cNvSpPr/>
          <p:nvPr/>
        </p:nvSpPr>
        <p:spPr>
          <a:xfrm>
            <a:off x="838200" y="1090395"/>
            <a:ext cx="103744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Le </a:t>
            </a:r>
            <a:r>
              <a:rPr lang="en-US" sz="2000" dirty="0" err="1"/>
              <a:t>centre</a:t>
            </a:r>
            <a:r>
              <a:rPr lang="en-US" sz="2000" dirty="0"/>
              <a:t> </a:t>
            </a:r>
            <a:r>
              <a:rPr lang="en-US" sz="2000" dirty="0" err="1"/>
              <a:t>d’une</a:t>
            </a:r>
            <a:r>
              <a:rPr lang="en-US" sz="2000" dirty="0"/>
              <a:t> </a:t>
            </a:r>
            <a:r>
              <a:rPr lang="en-US" sz="2000" dirty="0" err="1"/>
              <a:t>ville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le lieu </a:t>
            </a:r>
            <a:r>
              <a:rPr lang="en-US" sz="2000" dirty="0" err="1"/>
              <a:t>où</a:t>
            </a:r>
            <a:r>
              <a:rPr lang="en-US" sz="2000" dirty="0"/>
              <a:t> les </a:t>
            </a:r>
            <a:r>
              <a:rPr lang="en-US" sz="2000" b="1" dirty="0"/>
              <a:t>interactions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les plus fortes (</a:t>
            </a:r>
            <a:r>
              <a:rPr lang="en-US" sz="2000" dirty="0" err="1"/>
              <a:t>Huriot</a:t>
            </a:r>
            <a:r>
              <a:rPr lang="en-US" sz="2000" dirty="0"/>
              <a:t> and </a:t>
            </a:r>
            <a:r>
              <a:rPr lang="en-US" sz="2000" dirty="0" err="1"/>
              <a:t>Perreur</a:t>
            </a:r>
            <a:r>
              <a:rPr lang="en-US" sz="2000" dirty="0"/>
              <a:t>, 1994; Raynaud, 1992),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centralité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un lieu </a:t>
            </a:r>
            <a:r>
              <a:rPr lang="en-US" sz="2000" dirty="0" err="1"/>
              <a:t>perçu</a:t>
            </a:r>
            <a:r>
              <a:rPr lang="en-US" sz="2000" dirty="0"/>
              <a:t> </a:t>
            </a:r>
            <a:r>
              <a:rPr lang="en-US" sz="2000" dirty="0" err="1"/>
              <a:t>comme</a:t>
            </a:r>
            <a:r>
              <a:rPr lang="en-US" sz="2000" dirty="0"/>
              <a:t> </a:t>
            </a:r>
            <a:r>
              <a:rPr lang="en-US" sz="2000" dirty="0" err="1"/>
              <a:t>étant</a:t>
            </a:r>
            <a:r>
              <a:rPr lang="en-US" sz="2000" dirty="0"/>
              <a:t> la </a:t>
            </a:r>
            <a:r>
              <a:rPr lang="en-US" sz="2000" dirty="0" err="1"/>
              <a:t>meilleure</a:t>
            </a:r>
            <a:r>
              <a:rPr lang="en-US" sz="2000" dirty="0"/>
              <a:t> </a:t>
            </a:r>
            <a:r>
              <a:rPr lang="en-US" sz="2000" dirty="0" err="1"/>
              <a:t>localisation</a:t>
            </a:r>
            <a:r>
              <a:rPr lang="en-US" sz="2000" dirty="0"/>
              <a:t>,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Les </a:t>
            </a:r>
            <a:r>
              <a:rPr lang="en-US" sz="2000" dirty="0" err="1"/>
              <a:t>entreprises</a:t>
            </a:r>
            <a:r>
              <a:rPr lang="en-US" sz="2000" dirty="0"/>
              <a:t> </a:t>
            </a:r>
            <a:r>
              <a:rPr lang="en-US" sz="2000" dirty="0" err="1"/>
              <a:t>choisissent</a:t>
            </a:r>
            <a:r>
              <a:rPr lang="en-US" sz="2000" dirty="0"/>
              <a:t> le lieu le plus </a:t>
            </a:r>
            <a:r>
              <a:rPr lang="en-US" sz="2000" dirty="0" err="1"/>
              <a:t>avantageux</a:t>
            </a:r>
            <a:r>
              <a:rPr lang="en-US" sz="2000" dirty="0"/>
              <a:t> pour </a:t>
            </a:r>
            <a:r>
              <a:rPr lang="en-US" sz="2000" dirty="0" err="1"/>
              <a:t>concrétiser</a:t>
            </a:r>
            <a:r>
              <a:rPr lang="en-US" sz="2000" dirty="0"/>
              <a:t> </a:t>
            </a:r>
            <a:r>
              <a:rPr lang="en-US" sz="2000" dirty="0" err="1"/>
              <a:t>leur</a:t>
            </a:r>
            <a:r>
              <a:rPr lang="en-US" sz="2000" dirty="0"/>
              <a:t> </a:t>
            </a:r>
            <a:r>
              <a:rPr lang="en-US" sz="2000" dirty="0" err="1"/>
              <a:t>activité</a:t>
            </a:r>
            <a:r>
              <a:rPr lang="en-US" sz="2000" dirty="0"/>
              <a:t> (Hartman, 1950). 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Un quartier </a:t>
            </a:r>
            <a:r>
              <a:rPr lang="en-US" sz="2000" dirty="0" err="1"/>
              <a:t>d’affaires</a:t>
            </a:r>
            <a:r>
              <a:rPr lang="en-US" sz="2000" i="1" dirty="0"/>
              <a:t> </a:t>
            </a:r>
            <a:r>
              <a:rPr lang="en-US" sz="2000" dirty="0"/>
              <a:t>(QCA à Paris) : </a:t>
            </a:r>
            <a:r>
              <a:rPr lang="en-US" sz="2000" dirty="0" err="1"/>
              <a:t>permet</a:t>
            </a:r>
            <a:r>
              <a:rPr lang="en-US" sz="2000" dirty="0"/>
              <a:t> de </a:t>
            </a:r>
            <a:r>
              <a:rPr lang="en-US" sz="2000" dirty="0" err="1"/>
              <a:t>réduire</a:t>
            </a:r>
            <a:r>
              <a:rPr lang="en-US" sz="2000" dirty="0"/>
              <a:t> les </a:t>
            </a:r>
            <a:r>
              <a:rPr lang="en-US" sz="2000" dirty="0" err="1"/>
              <a:t>coûts</a:t>
            </a:r>
            <a:r>
              <a:rPr lang="en-US" sz="2000" dirty="0"/>
              <a:t> </a:t>
            </a:r>
            <a:r>
              <a:rPr lang="en-US" sz="2000" dirty="0" err="1"/>
              <a:t>d’une</a:t>
            </a:r>
            <a:r>
              <a:rPr lang="en-US" sz="2000" dirty="0"/>
              <a:t> </a:t>
            </a:r>
            <a:r>
              <a:rPr lang="en-US" sz="2000" dirty="0" err="1"/>
              <a:t>entreprise</a:t>
            </a:r>
            <a:r>
              <a:rPr lang="en-US" sz="2000" dirty="0"/>
              <a:t> (temps de transport, qualification des </a:t>
            </a:r>
            <a:r>
              <a:rPr lang="en-US" sz="2000" dirty="0" err="1"/>
              <a:t>actifs</a:t>
            </a:r>
            <a:r>
              <a:rPr lang="en-US" sz="2000" dirty="0"/>
              <a:t>…) (</a:t>
            </a:r>
            <a:r>
              <a:rPr lang="en-US" sz="2000" dirty="0" err="1"/>
              <a:t>Gaschet</a:t>
            </a:r>
            <a:r>
              <a:rPr lang="en-US" sz="2000" dirty="0"/>
              <a:t> and </a:t>
            </a:r>
            <a:r>
              <a:rPr lang="en-US" sz="2000" dirty="0" err="1"/>
              <a:t>Lacour</a:t>
            </a:r>
            <a:r>
              <a:rPr lang="en-US" sz="2000" dirty="0"/>
              <a:t>, 2002) et </a:t>
            </a:r>
            <a:r>
              <a:rPr lang="en-US" sz="2000" dirty="0" err="1"/>
              <a:t>créer</a:t>
            </a:r>
            <a:r>
              <a:rPr lang="en-US" sz="2000" dirty="0"/>
              <a:t> des </a:t>
            </a:r>
            <a:r>
              <a:rPr lang="en-US" sz="2000" dirty="0" err="1"/>
              <a:t>avantages</a:t>
            </a:r>
            <a:r>
              <a:rPr lang="en-US" sz="2000" dirty="0"/>
              <a:t> </a:t>
            </a:r>
            <a:r>
              <a:rPr lang="en-US" sz="2000" dirty="0" err="1"/>
              <a:t>comparatifs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Si la </a:t>
            </a:r>
            <a:r>
              <a:rPr lang="en-US" sz="2000" dirty="0" err="1"/>
              <a:t>ville</a:t>
            </a:r>
            <a:r>
              <a:rPr lang="en-US" sz="2000" dirty="0"/>
              <a:t> </a:t>
            </a:r>
            <a:r>
              <a:rPr lang="en-US" sz="2000" dirty="0" err="1"/>
              <a:t>moderne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systématiquement</a:t>
            </a:r>
            <a:r>
              <a:rPr lang="en-US" sz="2000" dirty="0"/>
              <a:t> </a:t>
            </a:r>
            <a:r>
              <a:rPr lang="en-US" sz="2000" dirty="0" err="1"/>
              <a:t>polynucléaire</a:t>
            </a:r>
            <a:r>
              <a:rPr lang="en-US" sz="2000" dirty="0"/>
              <a:t> (Archer &amp; Smith, 2003), </a:t>
            </a:r>
            <a:r>
              <a:rPr lang="en-US" sz="2000" dirty="0" err="1"/>
              <a:t>l’organisation</a:t>
            </a:r>
            <a:r>
              <a:rPr lang="en-US" sz="2000" dirty="0"/>
              <a:t> </a:t>
            </a:r>
            <a:r>
              <a:rPr lang="en-US" sz="2000" dirty="0" err="1"/>
              <a:t>spatiale</a:t>
            </a:r>
            <a:r>
              <a:rPr lang="en-US" sz="2000" dirty="0"/>
              <a:t> des immeubles de </a:t>
            </a:r>
            <a:r>
              <a:rPr lang="en-US" sz="2000" dirty="0" err="1"/>
              <a:t>bureaux</a:t>
            </a:r>
            <a:r>
              <a:rPr lang="en-US" sz="2000" dirty="0"/>
              <a:t> tend à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b="1" dirty="0" err="1"/>
              <a:t>monocentrique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61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4A334-77EA-4A2B-A08F-813B2301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 The real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estate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game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9E5F4C-2DE3-4605-AC0F-83774EA5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689"/>
            <a:ext cx="10515600" cy="4398281"/>
          </a:xfrm>
        </p:spPr>
        <p:txBody>
          <a:bodyPr>
            <a:normAutofit fontScale="92500" lnSpcReduction="20000"/>
          </a:bodyPr>
          <a:lstStyle/>
          <a:p>
            <a:r>
              <a:rPr lang="fr-FR" sz="1800" dirty="0">
                <a:ea typeface="Calibri" panose="020F0502020204030204" pitchFamily="34" charset="0"/>
              </a:rPr>
              <a:t> Une trop grande dépendance de la valeur des actifs à des éléments financiers (Quan &amp; </a:t>
            </a:r>
            <a:r>
              <a:rPr lang="fr-FR" sz="1800" dirty="0" err="1">
                <a:ea typeface="Calibri" panose="020F0502020204030204" pitchFamily="34" charset="0"/>
              </a:rPr>
              <a:t>Quibley</a:t>
            </a:r>
            <a:r>
              <a:rPr lang="fr-FR" sz="1800" dirty="0">
                <a:ea typeface="Calibri" panose="020F0502020204030204" pitchFamily="34" charset="0"/>
              </a:rPr>
              <a:t> 1991, Adair 2005),</a:t>
            </a:r>
          </a:p>
          <a:p>
            <a:r>
              <a:rPr lang="fr-FR" sz="1800" dirty="0">
                <a:ea typeface="Calibri" panose="020F0502020204030204" pitchFamily="34" charset="0"/>
              </a:rPr>
              <a:t>Asymétrie de l’information : l’information est rare, fragmentée et non partagée entre les acteurs (</a:t>
            </a:r>
            <a:r>
              <a:rPr lang="fr-FR" sz="1800" dirty="0" err="1">
                <a:ea typeface="Calibri" panose="020F0502020204030204" pitchFamily="34" charset="0"/>
              </a:rPr>
              <a:t>Holtermans</a:t>
            </a:r>
            <a:r>
              <a:rPr lang="fr-FR" sz="1800" dirty="0">
                <a:ea typeface="Calibri" panose="020F0502020204030204" pitchFamily="34" charset="0"/>
              </a:rPr>
              <a:t>, 2016, </a:t>
            </a:r>
            <a:r>
              <a:rPr lang="fr-FR" sz="1800" dirty="0" err="1">
                <a:ea typeface="Calibri" panose="020F0502020204030204" pitchFamily="34" charset="0"/>
              </a:rPr>
              <a:t>Garmaise</a:t>
            </a:r>
            <a:r>
              <a:rPr lang="fr-FR" sz="1800" dirty="0">
                <a:ea typeface="Calibri" panose="020F0502020204030204" pitchFamily="34" charset="0"/>
              </a:rPr>
              <a:t>, 2003, Levitt, 2008, </a:t>
            </a:r>
            <a:r>
              <a:rPr lang="fr-FR" sz="1800" dirty="0" err="1">
                <a:ea typeface="Calibri" panose="020F0502020204030204" pitchFamily="34" charset="0"/>
              </a:rPr>
              <a:t>Arkelof</a:t>
            </a:r>
            <a:r>
              <a:rPr lang="fr-FR" sz="1800" dirty="0">
                <a:ea typeface="Calibri" panose="020F0502020204030204" pitchFamily="34" charset="0"/>
              </a:rPr>
              <a:t>, 1970, </a:t>
            </a:r>
            <a:r>
              <a:rPr lang="fr-FR" sz="1800" dirty="0" err="1">
                <a:ea typeface="Calibri" panose="020F0502020204030204" pitchFamily="34" charset="0"/>
              </a:rPr>
              <a:t>Kurlat</a:t>
            </a:r>
            <a:r>
              <a:rPr lang="fr-FR" sz="1800" dirty="0">
                <a:ea typeface="Calibri" panose="020F0502020204030204" pitchFamily="34" charset="0"/>
              </a:rPr>
              <a:t>, 2015, Garner, 1971, Palm, 2015) </a:t>
            </a:r>
          </a:p>
          <a:p>
            <a:r>
              <a:rPr lang="fr-FR" sz="1800" dirty="0">
                <a:ea typeface="Calibri" panose="020F0502020204030204" pitchFamily="34" charset="0"/>
              </a:rPr>
              <a:t>Mauvaise compréhension de la formation des prix (Quan &amp; </a:t>
            </a:r>
            <a:r>
              <a:rPr lang="fr-FR" sz="1800" dirty="0" err="1">
                <a:ea typeface="Calibri" panose="020F0502020204030204" pitchFamily="34" charset="0"/>
              </a:rPr>
              <a:t>Quibley</a:t>
            </a:r>
            <a:r>
              <a:rPr lang="fr-FR" sz="1800" dirty="0">
                <a:ea typeface="Calibri" panose="020F0502020204030204" pitchFamily="34" charset="0"/>
              </a:rPr>
              <a:t> 1991),</a:t>
            </a:r>
          </a:p>
          <a:p>
            <a:r>
              <a:rPr lang="fr-FR" sz="1800" dirty="0">
                <a:ea typeface="Calibri" panose="020F0502020204030204" pitchFamily="34" charset="0"/>
              </a:rPr>
              <a:t>L’accès à l’information est déterminant dans la performance des portefeuilles d’investissement (</a:t>
            </a:r>
            <a:r>
              <a:rPr lang="fr-FR" sz="1800" dirty="0" err="1">
                <a:ea typeface="Calibri" panose="020F0502020204030204" pitchFamily="34" charset="0"/>
              </a:rPr>
              <a:t>Holtermans</a:t>
            </a:r>
            <a:r>
              <a:rPr lang="fr-FR" sz="1800" dirty="0">
                <a:ea typeface="Calibri" panose="020F0502020204030204" pitchFamily="34" charset="0"/>
              </a:rPr>
              <a:t>, 2016),</a:t>
            </a:r>
          </a:p>
          <a:p>
            <a:r>
              <a:rPr lang="fr-FR" sz="1800" dirty="0">
                <a:ea typeface="Calibri" panose="020F0502020204030204" pitchFamily="34" charset="0"/>
              </a:rPr>
              <a:t>Le rapport entre la qualité et le prix (Garner, 1971) n’est pas évident dans le cas d’un « </a:t>
            </a:r>
            <a:r>
              <a:rPr lang="fr-FR" sz="1800" dirty="0" err="1">
                <a:ea typeface="Calibri" panose="020F0502020204030204" pitchFamily="34" charset="0"/>
              </a:rPr>
              <a:t>lemon</a:t>
            </a:r>
            <a:r>
              <a:rPr lang="fr-FR" sz="1800" dirty="0">
                <a:ea typeface="Calibri" panose="020F0502020204030204" pitchFamily="34" charset="0"/>
              </a:rPr>
              <a:t> </a:t>
            </a:r>
            <a:r>
              <a:rPr lang="fr-FR" sz="1800" dirty="0" err="1">
                <a:ea typeface="Calibri" panose="020F0502020204030204" pitchFamily="34" charset="0"/>
              </a:rPr>
              <a:t>market</a:t>
            </a:r>
            <a:r>
              <a:rPr lang="fr-FR" sz="1800" dirty="0">
                <a:ea typeface="Calibri" panose="020F0502020204030204" pitchFamily="34" charset="0"/>
              </a:rPr>
              <a:t> » (Palm, 2015),</a:t>
            </a:r>
          </a:p>
          <a:p>
            <a:r>
              <a:rPr lang="fr-FR" sz="1800" dirty="0">
                <a:ea typeface="Calibri" panose="020F0502020204030204" pitchFamily="34" charset="0"/>
              </a:rPr>
              <a:t>Méconnaissance des facteurs de risque (Adair, 2005).</a:t>
            </a:r>
          </a:p>
          <a:p>
            <a:endParaRPr lang="fr-FR" sz="1800" dirty="0">
              <a:ea typeface="Calibri" panose="020F0502020204030204" pitchFamily="34" charset="0"/>
            </a:endParaRPr>
          </a:p>
          <a:p>
            <a:endParaRPr lang="fr-FR" sz="1800" dirty="0"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fr-FR" sz="2400" b="1" dirty="0">
                <a:ea typeface="Calibri" panose="020F0502020204030204" pitchFamily="34" charset="0"/>
              </a:rPr>
              <a:t>Une bonne connaissance d’un parc immobilier est pourtant un élément central de la stratégie des acteurs et des territoires.</a:t>
            </a:r>
          </a:p>
          <a:p>
            <a:pPr marL="0" indent="0" algn="ctr">
              <a:buNone/>
            </a:pPr>
            <a:endParaRPr lang="fr-FR" sz="2400" b="1" dirty="0"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fr-FR" sz="2400" b="1" dirty="0">
                <a:solidFill>
                  <a:srgbClr val="FF0000"/>
                </a:solidFill>
                <a:ea typeface="Calibri" panose="020F0502020204030204" pitchFamily="34" charset="0"/>
              </a:rPr>
              <a:t>= Nécessité de créer un signal de qualité des immeubles</a:t>
            </a:r>
          </a:p>
        </p:txBody>
      </p:sp>
    </p:spTree>
    <p:extLst>
      <p:ext uri="{BB962C8B-B14F-4D97-AF65-F5344CB8AC3E}">
        <p14:creationId xmlns:p14="http://schemas.microsoft.com/office/powerpoint/2010/main" val="216443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92209E1-36E7-45A9-B0CE-E4DC3074D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385"/>
          <a:stretch/>
        </p:blipFill>
        <p:spPr>
          <a:xfrm>
            <a:off x="11013133" y="0"/>
            <a:ext cx="1181798" cy="68580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BFE3C817-311E-4630-90F3-179EF89EFF72}"/>
              </a:ext>
            </a:extLst>
          </p:cNvPr>
          <p:cNvSpPr txBox="1">
            <a:spLocks/>
          </p:cNvSpPr>
          <p:nvPr/>
        </p:nvSpPr>
        <p:spPr>
          <a:xfrm>
            <a:off x="8084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Structure du modèle d’évaluation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68281E-07B6-4B9D-B5BA-8B93C8FD705B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30"/>
          <a:stretch/>
        </p:blipFill>
        <p:spPr bwMode="auto">
          <a:xfrm>
            <a:off x="274124" y="1366460"/>
            <a:ext cx="7632000" cy="4581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F64D13-777B-42C6-9827-DA9332B07FC7}"/>
              </a:ext>
            </a:extLst>
          </p:cNvPr>
          <p:cNvSpPr/>
          <p:nvPr/>
        </p:nvSpPr>
        <p:spPr>
          <a:xfrm>
            <a:off x="115659" y="1027906"/>
            <a:ext cx="10986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OMQV = “Objectivized Market Quality Value” (= la </a:t>
            </a:r>
            <a:r>
              <a:rPr lang="en-US" sz="1600" i="1" dirty="0" err="1"/>
              <a:t>valeur</a:t>
            </a:r>
            <a:r>
              <a:rPr lang="en-US" sz="1600" i="1" dirty="0"/>
              <a:t> d’un </a:t>
            </a:r>
            <a:r>
              <a:rPr lang="en-US" sz="1600" i="1" dirty="0" err="1"/>
              <a:t>immeuble</a:t>
            </a:r>
            <a:r>
              <a:rPr lang="en-US" sz="1600" i="1" dirty="0"/>
              <a:t> </a:t>
            </a:r>
            <a:r>
              <a:rPr lang="en-US" sz="1600" i="1" dirty="0" err="1"/>
              <a:t>telle</a:t>
            </a:r>
            <a:r>
              <a:rPr lang="en-US" sz="1600" i="1" dirty="0"/>
              <a:t> </a:t>
            </a:r>
            <a:r>
              <a:rPr lang="en-US" sz="1600" i="1" dirty="0" err="1"/>
              <a:t>qu’elle</a:t>
            </a:r>
            <a:r>
              <a:rPr lang="en-US" sz="1600" i="1" dirty="0"/>
              <a:t> </a:t>
            </a:r>
            <a:r>
              <a:rPr lang="en-US" sz="1600" i="1" dirty="0" err="1"/>
              <a:t>est</a:t>
            </a:r>
            <a:r>
              <a:rPr lang="en-US" sz="1600" i="1" dirty="0"/>
              <a:t> </a:t>
            </a:r>
            <a:r>
              <a:rPr lang="en-US" sz="1600" i="1" dirty="0" err="1"/>
              <a:t>perçue</a:t>
            </a:r>
            <a:r>
              <a:rPr lang="en-US" sz="1600" i="1" dirty="0"/>
              <a:t> par les parties </a:t>
            </a:r>
            <a:r>
              <a:rPr lang="en-US" sz="1600" i="1" dirty="0" err="1"/>
              <a:t>prenantes</a:t>
            </a:r>
            <a:r>
              <a:rPr lang="en-US" sz="1600" i="1" dirty="0"/>
              <a:t>).</a:t>
            </a:r>
            <a:endParaRPr lang="fr-FR" sz="1600" i="1" dirty="0"/>
          </a:p>
        </p:txBody>
      </p:sp>
      <p:sp>
        <p:nvSpPr>
          <p:cNvPr id="8" name="ZoneTexte 2">
            <a:extLst>
              <a:ext uri="{FF2B5EF4-FFF2-40B4-BE49-F238E27FC236}">
                <a16:creationId xmlns:a16="http://schemas.microsoft.com/office/drawing/2014/main" id="{D31B52EE-C5A2-4924-B62F-D536D98FAD81}"/>
              </a:ext>
            </a:extLst>
          </p:cNvPr>
          <p:cNvSpPr txBox="1"/>
          <p:nvPr/>
        </p:nvSpPr>
        <p:spPr>
          <a:xfrm>
            <a:off x="1398564" y="6105454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chemeClr val="accent1"/>
                </a:solidFill>
              </a:rPr>
              <a:t>3 dimensions</a:t>
            </a:r>
          </a:p>
        </p:txBody>
      </p:sp>
      <p:sp>
        <p:nvSpPr>
          <p:cNvPr id="9" name="ZoneTexte 4">
            <a:extLst>
              <a:ext uri="{FF2B5EF4-FFF2-40B4-BE49-F238E27FC236}">
                <a16:creationId xmlns:a16="http://schemas.microsoft.com/office/drawing/2014/main" id="{5D636A44-1D7A-4BE1-A842-B42330893425}"/>
              </a:ext>
            </a:extLst>
          </p:cNvPr>
          <p:cNvSpPr txBox="1"/>
          <p:nvPr/>
        </p:nvSpPr>
        <p:spPr>
          <a:xfrm>
            <a:off x="3337352" y="6112497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C00000"/>
                </a:solidFill>
              </a:rPr>
              <a:t>14 </a:t>
            </a:r>
            <a:r>
              <a:rPr lang="fr-FR" b="1" u="sng" dirty="0" err="1">
                <a:solidFill>
                  <a:srgbClr val="C00000"/>
                </a:solidFill>
              </a:rPr>
              <a:t>sub</a:t>
            </a:r>
            <a:r>
              <a:rPr lang="fr-FR" b="1" u="sng" dirty="0">
                <a:solidFill>
                  <a:srgbClr val="C00000"/>
                </a:solidFill>
              </a:rPr>
              <a:t>-dimensions</a:t>
            </a:r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id="{79C00C00-1D0A-4189-8329-31AC1D5B8506}"/>
              </a:ext>
            </a:extLst>
          </p:cNvPr>
          <p:cNvSpPr txBox="1"/>
          <p:nvPr/>
        </p:nvSpPr>
        <p:spPr>
          <a:xfrm>
            <a:off x="5380113" y="6102204"/>
            <a:ext cx="173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u="sng" dirty="0">
                <a:solidFill>
                  <a:srgbClr val="00B050"/>
                </a:solidFill>
              </a:rPr>
              <a:t>50 composantes</a:t>
            </a:r>
          </a:p>
        </p:txBody>
      </p:sp>
      <p:sp>
        <p:nvSpPr>
          <p:cNvPr id="12" name="ZoneTexte 58">
            <a:extLst>
              <a:ext uri="{FF2B5EF4-FFF2-40B4-BE49-F238E27FC236}">
                <a16:creationId xmlns:a16="http://schemas.microsoft.com/office/drawing/2014/main" id="{DBE665AE-4DCC-4DE6-B5D5-4FF549A43574}"/>
              </a:ext>
            </a:extLst>
          </p:cNvPr>
          <p:cNvSpPr txBox="1"/>
          <p:nvPr/>
        </p:nvSpPr>
        <p:spPr>
          <a:xfrm>
            <a:off x="7122240" y="6112497"/>
            <a:ext cx="361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u="sng" dirty="0"/>
              <a:t>150 </a:t>
            </a:r>
            <a:r>
              <a:rPr lang="fr-FR" b="1" u="sng" dirty="0" err="1"/>
              <a:t>characteristics</a:t>
            </a:r>
            <a:endParaRPr lang="fr-FR" b="1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B9F9D-83AA-454B-9F22-3B9F768C24F9}"/>
              </a:ext>
            </a:extLst>
          </p:cNvPr>
          <p:cNvSpPr/>
          <p:nvPr/>
        </p:nvSpPr>
        <p:spPr>
          <a:xfrm>
            <a:off x="1653340" y="6442738"/>
            <a:ext cx="5468900" cy="378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/1000                                   /20                             /20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3E8387E2-4092-4A6B-A42E-1C87063E606B}"/>
              </a:ext>
            </a:extLst>
          </p:cNvPr>
          <p:cNvSpPr/>
          <p:nvPr/>
        </p:nvSpPr>
        <p:spPr>
          <a:xfrm>
            <a:off x="9447418" y="2950180"/>
            <a:ext cx="1498600" cy="774700"/>
          </a:xfrm>
          <a:prstGeom prst="rightArrow">
            <a:avLst/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93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AC13A1-73D0-4CA4-94A1-0C68B02108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29B8B7-5A1F-460D-8B1B-E5BDF9EE9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5207"/>
            <a:ext cx="9144000" cy="1107585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chemeClr val="bg1"/>
                </a:solidFill>
              </a:rPr>
              <a:t>Le marché des bureaux de la métropole parisienne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1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3">
            <a:extLst>
              <a:ext uri="{FF2B5EF4-FFF2-40B4-BE49-F238E27FC236}">
                <a16:creationId xmlns:a16="http://schemas.microsoft.com/office/drawing/2014/main" id="{98043AD9-A11B-40B0-85D2-FE4F25D82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7506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AB4A3CB-7B23-44BE-99F4-0DF263840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929" y="0"/>
            <a:ext cx="10140902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5EA70EC-53B9-4FA0-A1B4-14132B3D887F}"/>
              </a:ext>
            </a:extLst>
          </p:cNvPr>
          <p:cNvSpPr txBox="1"/>
          <p:nvPr/>
        </p:nvSpPr>
        <p:spPr>
          <a:xfrm>
            <a:off x="110755" y="76977"/>
            <a:ext cx="869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Investissements européens en bureaux, 2018 – (flux)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62B71E-DBD8-4E1E-907F-8EC8881A2819}"/>
              </a:ext>
            </a:extLst>
          </p:cNvPr>
          <p:cNvSpPr/>
          <p:nvPr/>
        </p:nvSpPr>
        <p:spPr>
          <a:xfrm>
            <a:off x="52603" y="6494499"/>
            <a:ext cx="6635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Basemap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Open Street </a:t>
            </a:r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Map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(OSM) Light </a:t>
            </a:r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grey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BNP Paribas Real </a:t>
            </a:r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Estate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European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Markets</a:t>
            </a:r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092079-86E8-4500-8974-EFFD7604E222}"/>
              </a:ext>
            </a:extLst>
          </p:cNvPr>
          <p:cNvSpPr txBox="1"/>
          <p:nvPr/>
        </p:nvSpPr>
        <p:spPr>
          <a:xfrm>
            <a:off x="9686152" y="6110862"/>
            <a:ext cx="333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^</a:t>
            </a:r>
          </a:p>
          <a:p>
            <a:r>
              <a:rPr lang="fr-FR" dirty="0"/>
              <a:t>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0571940-172D-4B11-956C-8CCAB7181FBD}"/>
              </a:ext>
            </a:extLst>
          </p:cNvPr>
          <p:cNvSpPr/>
          <p:nvPr/>
        </p:nvSpPr>
        <p:spPr>
          <a:xfrm>
            <a:off x="175955" y="4900895"/>
            <a:ext cx="803201" cy="8032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7D888F7-CB99-4298-8413-885787E53985}"/>
              </a:ext>
            </a:extLst>
          </p:cNvPr>
          <p:cNvSpPr/>
          <p:nvPr/>
        </p:nvSpPr>
        <p:spPr>
          <a:xfrm>
            <a:off x="303368" y="5168332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E063E1A-A493-427C-92C1-BBB41B5F1E56}"/>
              </a:ext>
            </a:extLst>
          </p:cNvPr>
          <p:cNvSpPr txBox="1"/>
          <p:nvPr/>
        </p:nvSpPr>
        <p:spPr>
          <a:xfrm>
            <a:off x="1048904" y="5095393"/>
            <a:ext cx="792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9M€</a:t>
            </a:r>
          </a:p>
        </p:txBody>
      </p:sp>
      <p:sp>
        <p:nvSpPr>
          <p:cNvPr id="20" name="ZoneTexte 2">
            <a:extLst>
              <a:ext uri="{FF2B5EF4-FFF2-40B4-BE49-F238E27FC236}">
                <a16:creationId xmlns:a16="http://schemas.microsoft.com/office/drawing/2014/main" id="{7E89F9B0-8C3E-4DC5-8035-F10671868D28}"/>
              </a:ext>
            </a:extLst>
          </p:cNvPr>
          <p:cNvSpPr txBox="1"/>
          <p:nvPr/>
        </p:nvSpPr>
        <p:spPr>
          <a:xfrm>
            <a:off x="1020329" y="4760202"/>
            <a:ext cx="637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19M€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4B00F87-5899-4804-A53F-259A5A547FE0}"/>
              </a:ext>
            </a:extLst>
          </p:cNvPr>
          <p:cNvGrpSpPr/>
          <p:nvPr/>
        </p:nvGrpSpPr>
        <p:grpSpPr>
          <a:xfrm>
            <a:off x="10358220" y="6415070"/>
            <a:ext cx="1933576" cy="371323"/>
            <a:chOff x="7648574" y="5120015"/>
            <a:chExt cx="1933576" cy="37132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F24FBEF-DEC9-4EB5-9813-B333D180EC91}"/>
                </a:ext>
              </a:extLst>
            </p:cNvPr>
            <p:cNvGrpSpPr/>
            <p:nvPr/>
          </p:nvGrpSpPr>
          <p:grpSpPr>
            <a:xfrm>
              <a:off x="7748402" y="5381625"/>
              <a:ext cx="1547998" cy="109713"/>
              <a:chOff x="6967352" y="2209800"/>
              <a:chExt cx="3091048" cy="21907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3C30235-46D7-4BD0-9EBF-C5C7D9F9DB17}"/>
                  </a:ext>
                </a:extLst>
              </p:cNvPr>
              <p:cNvSpPr/>
              <p:nvPr/>
            </p:nvSpPr>
            <p:spPr>
              <a:xfrm>
                <a:off x="6967352" y="2209800"/>
                <a:ext cx="3091048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ED81D1B-93D3-4ECA-BC64-A9C1CACDE302}"/>
                  </a:ext>
                </a:extLst>
              </p:cNvPr>
              <p:cNvSpPr/>
              <p:nvPr/>
            </p:nvSpPr>
            <p:spPr>
              <a:xfrm>
                <a:off x="6967352" y="2209800"/>
                <a:ext cx="1554348" cy="21907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66DFC30-544C-4253-AB4A-B5180D1FA57F}"/>
                </a:ext>
              </a:extLst>
            </p:cNvPr>
            <p:cNvSpPr txBox="1"/>
            <p:nvPr/>
          </p:nvSpPr>
          <p:spPr>
            <a:xfrm>
              <a:off x="7648574" y="5120015"/>
              <a:ext cx="19335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0                 250              700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5223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2800</Words>
  <Application>Microsoft Office PowerPoint</Application>
  <PresentationFormat>Grand écran</PresentationFormat>
  <Paragraphs>710</Paragraphs>
  <Slides>20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 «Divergence des représentations de marché au regard de l’hypothèse monocentrique » Le cas des bureaux franciliens</vt:lpstr>
      <vt:lpstr>Sommaire</vt:lpstr>
      <vt:lpstr>Monocentrisme, polycentrisme et mesure de la qualité</vt:lpstr>
      <vt:lpstr>Présentation PowerPoint</vt:lpstr>
      <vt:lpstr>Présentation PowerPoint</vt:lpstr>
      <vt:lpstr>« The real estate game »</vt:lpstr>
      <vt:lpstr>Présentation PowerPoint</vt:lpstr>
      <vt:lpstr>Le marché des bureaux de la métropole parisienne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Effets de la distance au QCA et comparaison entre la qualité perçue et les mesures financières</vt:lpstr>
      <vt:lpstr>Présentation PowerPoint</vt:lpstr>
      <vt:lpstr>Présentation PowerPoint</vt:lpstr>
      <vt:lpstr>Présentation PowerPoint</vt:lpstr>
      <vt:lpstr>Présentation PowerPoint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«Qualité des immeubles et géographie financière» Lecture géographique de la qualité des immeubles dans la métropole parisienne</dc:title>
  <dc:creator>Paul Andriot</dc:creator>
  <cp:lastModifiedBy>Paul Andriot</cp:lastModifiedBy>
  <cp:revision>56</cp:revision>
  <dcterms:created xsi:type="dcterms:W3CDTF">2020-07-03T07:51:39Z</dcterms:created>
  <dcterms:modified xsi:type="dcterms:W3CDTF">2020-07-10T06:16:52Z</dcterms:modified>
</cp:coreProperties>
</file>